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7" r:id="rId1"/>
  </p:sldMasterIdLst>
  <p:notesMasterIdLst>
    <p:notesMasterId r:id="rId14"/>
  </p:notesMasterIdLst>
  <p:sldIdLst>
    <p:sldId id="256" r:id="rId2"/>
    <p:sldId id="288" r:id="rId3"/>
    <p:sldId id="289" r:id="rId4"/>
    <p:sldId id="290" r:id="rId5"/>
    <p:sldId id="315" r:id="rId6"/>
    <p:sldId id="317" r:id="rId7"/>
    <p:sldId id="295" r:id="rId8"/>
    <p:sldId id="318" r:id="rId9"/>
    <p:sldId id="291" r:id="rId10"/>
    <p:sldId id="313" r:id="rId11"/>
    <p:sldId id="293" r:id="rId12"/>
    <p:sldId id="294" r:id="rId13"/>
  </p:sldIdLst>
  <p:sldSz cx="9144000" cy="5143500" type="screen16x9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5pPr>
    <a:lvl6pPr marL="22860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6pPr>
    <a:lvl7pPr marL="27432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7pPr>
    <a:lvl8pPr marL="32004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8pPr>
    <a:lvl9pPr marL="36576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CF129D1-CFC4-4525-B9B3-FEDFE205BFE7}">
  <a:tblStyle styleId="{9CF129D1-CFC4-4525-B9B3-FEDFE205BFE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247"/>
    <p:restoredTop sz="84466"/>
  </p:normalViewPr>
  <p:slideViewPr>
    <p:cSldViewPr snapToGrid="0" snapToObjects="1">
      <p:cViewPr varScale="1">
        <p:scale>
          <a:sx n="125" d="100"/>
          <a:sy n="125" d="100"/>
        </p:scale>
        <p:origin x="176" y="4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Google Shape;3;n">
            <a:extLst>
              <a:ext uri="{FF2B5EF4-FFF2-40B4-BE49-F238E27FC236}">
                <a16:creationId xmlns:a16="http://schemas.microsoft.com/office/drawing/2014/main" id="{457E33E3-1131-7943-ACA3-ED5E9787595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custGeom>
            <a:avLst/>
            <a:gdLst>
              <a:gd name="T0" fmla="*/ 0 w 120000"/>
              <a:gd name="T1" fmla="*/ 0 h 120000"/>
              <a:gd name="T2" fmla="*/ 6096000 w 120000"/>
              <a:gd name="T3" fmla="*/ 0 h 120000"/>
              <a:gd name="T4" fmla="*/ 6096000 w 120000"/>
              <a:gd name="T5" fmla="*/ 3429000 h 120000"/>
              <a:gd name="T6" fmla="*/ 0 w 120000"/>
              <a:gd name="T7" fmla="*/ 3429000 h 120000"/>
              <a:gd name="T8" fmla="*/ 0 w 120000"/>
              <a:gd name="T9" fmla="*/ 0 h 1200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3" name="Google Shape;4;n">
            <a:extLst>
              <a:ext uri="{FF2B5EF4-FFF2-40B4-BE49-F238E27FC236}">
                <a16:creationId xmlns:a16="http://schemas.microsoft.com/office/drawing/2014/main" id="{FA42C5B4-DB87-0B40-BC40-E3BE2A2D9A5B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>
              <a:sym typeface="Arial" panose="020B0604020202020204" pitchFamily="34" charset="0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L="457200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1pPr>
    <a:lvl2pPr marL="914400" lvl="1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2pPr>
    <a:lvl3pPr marL="1371600" lvl="2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3pPr>
    <a:lvl4pPr marL="1828800" lvl="3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4pPr>
    <a:lvl5pPr marL="2286000" lvl="4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74426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Note: Individual images may be covered by their own licensing agreements and were incorporated here under fair use.  </a:t>
            </a:r>
            <a:r>
              <a:rPr lang="en-US"/>
              <a:t>Their use in this slide deck does not change or alter their licensing. 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8805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Can display the contents of the machine in a variety of different representations.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47309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See that Registers hold 16 bits: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	- 16 bits vs 64 bit machine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The </a:t>
            </a:r>
          </a:p>
        </p:txBody>
      </p:sp>
    </p:spTree>
    <p:extLst>
      <p:ext uri="{BB962C8B-B14F-4D97-AF65-F5344CB8AC3E}">
        <p14:creationId xmlns:p14="http://schemas.microsoft.com/office/powerpoint/2010/main" val="24448175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Today we start a new unit on Machine Abstractions</a:t>
            </a:r>
          </a:p>
          <a:p>
            <a:r>
              <a:rPr lang="en-US" dirty="0"/>
              <a:t>  - In a nutshell, this unit addresses how do we go from manually programmable circuits (like lab 3) to a general purpose programmable computer.</a:t>
            </a:r>
          </a:p>
          <a:p>
            <a:endParaRPr lang="en-US" dirty="0"/>
          </a:p>
          <a:p>
            <a:r>
              <a:rPr lang="en-US" dirty="0"/>
              <a:t>We get there through layers of abstraction in a hierarchy</a:t>
            </a:r>
          </a:p>
          <a:p>
            <a:r>
              <a:rPr lang="en-US" dirty="0"/>
              <a:t>  - we have seen the physical machine</a:t>
            </a:r>
          </a:p>
          <a:p>
            <a:r>
              <a:rPr lang="en-US" dirty="0"/>
              <a:t>    - from electrical voltages to 0-1, to transistors, go gates, to circuits, </a:t>
            </a:r>
          </a:p>
          <a:p>
            <a:r>
              <a:rPr lang="en-US" dirty="0"/>
              <a:t>    - to the programmable circuit from lab 3 where we instructed it with 0’s and 1’s to perform different computations.</a:t>
            </a:r>
          </a:p>
          <a:p>
            <a:endParaRPr lang="en-US" dirty="0"/>
          </a:p>
          <a:p>
            <a:r>
              <a:rPr lang="en-US" dirty="0"/>
              <a:t>  - In this unit we will look at</a:t>
            </a:r>
          </a:p>
          <a:p>
            <a:r>
              <a:rPr lang="en-US" dirty="0"/>
              <a:t>    - A Microprogram machine</a:t>
            </a:r>
          </a:p>
          <a:p>
            <a:r>
              <a:rPr lang="en-US" dirty="0"/>
              <a:t>      - A machine that is programmable with 0’s and 1’s that directly correspond to its configuration.</a:t>
            </a:r>
          </a:p>
          <a:p>
            <a:r>
              <a:rPr lang="en-US" dirty="0"/>
              <a:t>      - A Machine language machine – still programming with 0’s and 1’s but at a higher level of abstraction</a:t>
            </a:r>
          </a:p>
          <a:p>
            <a:r>
              <a:rPr lang="en-US" dirty="0"/>
              <a:t>        - Where the 0’s and 1’s will correspond to operations that we want to perform</a:t>
            </a:r>
          </a:p>
          <a:p>
            <a:r>
              <a:rPr lang="en-US" dirty="0"/>
              <a:t>        - rather than how the machine is configured.</a:t>
            </a:r>
          </a:p>
          <a:p>
            <a:endParaRPr lang="en-US" dirty="0"/>
          </a:p>
          <a:p>
            <a:r>
              <a:rPr lang="en-US" dirty="0"/>
              <a:t>We will also see some higher level abstractions that capture important organizational (architectural) principles of how modern machines are built.</a:t>
            </a:r>
          </a:p>
        </p:txBody>
      </p:sp>
    </p:spTree>
    <p:extLst>
      <p:ext uri="{BB962C8B-B14F-4D97-AF65-F5344CB8AC3E}">
        <p14:creationId xmlns:p14="http://schemas.microsoft.com/office/powerpoint/2010/main" val="20107120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used the term “genera purpose programmable computer” on the previous slide.</a:t>
            </a:r>
          </a:p>
          <a:p>
            <a:r>
              <a:rPr lang="en-US" dirty="0"/>
              <a:t>I did that to differentiate from earlier computers that were not general purpose.</a:t>
            </a:r>
          </a:p>
          <a:p>
            <a:r>
              <a:rPr lang="en-US" dirty="0"/>
              <a:t>They were built or could be rewired to perform specific computations.</a:t>
            </a:r>
          </a:p>
          <a:p>
            <a:r>
              <a:rPr lang="en-US" dirty="0"/>
              <a:t>They could not be programmed to do different things.</a:t>
            </a:r>
          </a:p>
          <a:p>
            <a:r>
              <a:rPr lang="en-US" dirty="0"/>
              <a:t>If you wanted a different computation your reconfigured the machine physically.</a:t>
            </a:r>
          </a:p>
          <a:p>
            <a:endParaRPr lang="en-US" dirty="0"/>
          </a:p>
          <a:p>
            <a:r>
              <a:rPr lang="en-US" dirty="0"/>
              <a:t>That physical rewiring…</a:t>
            </a:r>
          </a:p>
          <a:p>
            <a:r>
              <a:rPr lang="en-US" dirty="0"/>
              <a:t>  - Like building a bunch of circuits like those from lab 3 but more complicated so they can operate on 8 or 16 or 32 bit values.</a:t>
            </a:r>
          </a:p>
          <a:p>
            <a:r>
              <a:rPr lang="en-US" dirty="0"/>
              <a:t>  - Each circuit computes a particular set of functions (e.g. NOT, OR, AND, PLUS)</a:t>
            </a:r>
          </a:p>
          <a:p>
            <a:r>
              <a:rPr lang="en-US" dirty="0"/>
              <a:t>  - each circuit was set to perform one of the operations as appropriate to the problem being solved.</a:t>
            </a:r>
          </a:p>
          <a:p>
            <a:r>
              <a:rPr lang="en-US" dirty="0"/>
              <a:t>  - the output of each circuit was then connected to the inputs of the next</a:t>
            </a:r>
          </a:p>
          <a:p>
            <a:r>
              <a:rPr lang="en-US" dirty="0"/>
              <a:t>  - to perform a sequence of operations</a:t>
            </a:r>
          </a:p>
          <a:p>
            <a:r>
              <a:rPr lang="en-US" dirty="0"/>
              <a:t>    - i.e. a program.</a:t>
            </a:r>
          </a:p>
          <a:p>
            <a:endParaRPr lang="en-US" dirty="0"/>
          </a:p>
          <a:p>
            <a:r>
              <a:rPr lang="en-US" dirty="0"/>
              <a:t>Several of the earliest ones emerged at about the same time in the UK and the US.</a:t>
            </a:r>
          </a:p>
          <a:p>
            <a:endParaRPr lang="en-US" dirty="0"/>
          </a:p>
          <a:p>
            <a:r>
              <a:rPr lang="en-US" dirty="0"/>
              <a:t>You’ll have the opportunity to learn more about these machines and a few others in a video in the activities.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50746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We are going to work with The Knob &amp; Switch Computer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 - it is a model of a small computer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 - but it is organized based on the same principles as modern computers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 - but let’s us see what is happening inside as it performs its computations.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 - and it allows us to interact with it directly.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r>
              <a:rPr lang="en-US" dirty="0"/>
              <a:t>- We will use it to build experience and intuition about how computers are organized and how they process information.</a:t>
            </a:r>
          </a:p>
          <a:p>
            <a:r>
              <a:rPr lang="en-US" dirty="0"/>
              <a:t>  - Ultimately, it will help us understand how a computer can be programmed with 0’s and 1’s.</a:t>
            </a:r>
          </a:p>
          <a:p>
            <a:endParaRPr lang="en-US" dirty="0"/>
          </a:p>
          <a:p>
            <a:r>
              <a:rPr lang="en-US" dirty="0"/>
              <a:t>The main structure in the K&amp;S is called the data path.</a:t>
            </a:r>
          </a:p>
          <a:p>
            <a:r>
              <a:rPr lang="en-US" dirty="0"/>
              <a:t>It consists of 3 main elements:</a:t>
            </a:r>
          </a:p>
          <a:p>
            <a:r>
              <a:rPr lang="en-US" dirty="0"/>
              <a:t>  - Registers: Temporary storage for values used in the machine’s calculations</a:t>
            </a:r>
          </a:p>
          <a:p>
            <a:r>
              <a:rPr lang="en-US" dirty="0"/>
              <a:t>    - Here we have 4 registers</a:t>
            </a:r>
          </a:p>
          <a:p>
            <a:r>
              <a:rPr lang="en-US" dirty="0"/>
              <a:t>    - An actual computer will have many more (16, 23, 64, 128 or more).</a:t>
            </a:r>
          </a:p>
          <a:p>
            <a:r>
              <a:rPr lang="en-US" dirty="0"/>
              <a:t>  - Busses: wires that connect the different components and allow the electrical signals to move between them.</a:t>
            </a:r>
          </a:p>
          <a:p>
            <a:r>
              <a:rPr lang="en-US" dirty="0"/>
              <a:t>    - The text boxes in the K&amp;S show us what is on the bus</a:t>
            </a:r>
          </a:p>
          <a:p>
            <a:r>
              <a:rPr lang="en-US" dirty="0"/>
              <a:t>    - In an actual computer there is no way to see this because the busses are just wires.</a:t>
            </a:r>
          </a:p>
          <a:p>
            <a:r>
              <a:rPr lang="en-US" dirty="0"/>
              <a:t>  - ALU: Performs the actual computations</a:t>
            </a:r>
          </a:p>
          <a:p>
            <a:r>
              <a:rPr lang="en-US" dirty="0"/>
              <a:t>    - Addition, OR, AND, Subtraction</a:t>
            </a:r>
          </a:p>
          <a:p>
            <a:r>
              <a:rPr lang="en-US" dirty="0"/>
              <a:t>    - An ALU in an actual machine would perform many more operations.</a:t>
            </a:r>
          </a:p>
        </p:txBody>
      </p:sp>
    </p:spTree>
    <p:extLst>
      <p:ext uri="{BB962C8B-B14F-4D97-AF65-F5344CB8AC3E}">
        <p14:creationId xmlns:p14="http://schemas.microsoft.com/office/powerpoint/2010/main" val="20919123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Short demo of how the K&amp;S data path works and how we can interact with it.</a:t>
            </a:r>
          </a:p>
          <a:p>
            <a:endParaRPr lang="en-US" dirty="0"/>
          </a:p>
          <a:p>
            <a:r>
              <a:rPr lang="en-US" dirty="0"/>
              <a:t>Type in some values</a:t>
            </a:r>
          </a:p>
          <a:p>
            <a:r>
              <a:rPr lang="en-US" dirty="0"/>
              <a:t> - use small positive and negative values</a:t>
            </a:r>
          </a:p>
          <a:p>
            <a:r>
              <a:rPr lang="en-US" dirty="0"/>
              <a:t> - use positives that are easily verifiable in two’s complement by hand</a:t>
            </a:r>
          </a:p>
          <a:p>
            <a:r>
              <a:rPr lang="en-US" dirty="0"/>
              <a:t> </a:t>
            </a:r>
          </a:p>
          <a:p>
            <a:r>
              <a:rPr lang="en-US" dirty="0"/>
              <a:t>Click some knobs to choose registers and operations.</a:t>
            </a:r>
          </a:p>
          <a:p>
            <a:r>
              <a:rPr lang="en-US" dirty="0"/>
              <a:t>Setup and execute an operation:</a:t>
            </a:r>
          </a:p>
          <a:p>
            <a:r>
              <a:rPr lang="en-US" dirty="0"/>
              <a:t>  - R2 = R0 + R1</a:t>
            </a:r>
          </a:p>
          <a:p>
            <a:r>
              <a:rPr lang="en-US" dirty="0"/>
              <a:t>    - Talk through the animation.</a:t>
            </a:r>
          </a:p>
          <a:p>
            <a:r>
              <a:rPr lang="en-US" dirty="0"/>
              <a:t>    - Change the animation speed.</a:t>
            </a:r>
          </a:p>
          <a:p>
            <a:endParaRPr lang="en-US" dirty="0"/>
          </a:p>
          <a:p>
            <a:r>
              <a:rPr lang="en-US" dirty="0"/>
              <a:t>Change to Base 2 and check values.</a:t>
            </a:r>
          </a:p>
          <a:p>
            <a:r>
              <a:rPr lang="en-US" dirty="0"/>
              <a:t>  - Notice that each register holds 16 bits.</a:t>
            </a:r>
          </a:p>
          <a:p>
            <a:r>
              <a:rPr lang="en-US" dirty="0"/>
              <a:t>  - The +-10 setting tells the K&amp;S to use 16-bit two’s complement representation.</a:t>
            </a:r>
          </a:p>
          <a:p>
            <a:r>
              <a:rPr lang="en-US" dirty="0"/>
              <a:t>  - You may need to change font size in your browser to see the full 16 bits </a:t>
            </a:r>
          </a:p>
          <a:p>
            <a:r>
              <a:rPr lang="en-US" dirty="0"/>
              <a:t>    - The default font in some browsers results in a few bits being hidden.</a:t>
            </a:r>
          </a:p>
          <a:p>
            <a:r>
              <a:rPr lang="en-US" dirty="0"/>
              <a:t>    - Making the font size smaller will show them.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8957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Work on these for a little while. </a:t>
            </a:r>
          </a:p>
          <a:p>
            <a:r>
              <a:rPr lang="en-US" dirty="0"/>
              <a:t>Have a report out on ideas and questions.</a:t>
            </a:r>
          </a:p>
          <a:p>
            <a:r>
              <a:rPr lang="en-US" dirty="0"/>
              <a:t>Leave enough time (~15 minutes) cover the rest of the materials.</a:t>
            </a:r>
          </a:p>
        </p:txBody>
      </p:sp>
    </p:spTree>
    <p:extLst>
      <p:ext uri="{BB962C8B-B14F-4D97-AF65-F5344CB8AC3E}">
        <p14:creationId xmlns:p14="http://schemas.microsoft.com/office/powerpoint/2010/main" val="21295935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the homework you will work with two more versions of the K&amp;S computer.</a:t>
            </a:r>
          </a:p>
          <a:p>
            <a:r>
              <a:rPr lang="en-US" dirty="0"/>
              <a:t>  - These are a sequence of simple machines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 - Each adds a little more complexity and a little more power.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 - The idea is that they build up to a full picture of approximately how a modern computer works.</a:t>
            </a:r>
          </a:p>
          <a:p>
            <a:endParaRPr lang="en-US" dirty="0"/>
          </a:p>
          <a:p>
            <a:r>
              <a:rPr lang="en-US" dirty="0"/>
              <a:t>The first of these two is the K&amp;S with Main Memory.</a:t>
            </a:r>
          </a:p>
          <a:p>
            <a:endParaRPr lang="en-US" dirty="0"/>
          </a:p>
          <a:p>
            <a:r>
              <a:rPr lang="en-US" dirty="0"/>
              <a:t>The big change is that this machine has a Main Memory:</a:t>
            </a:r>
          </a:p>
          <a:p>
            <a:r>
              <a:rPr lang="en-US" dirty="0"/>
              <a:t>  - The 4 Storage locations provided by the registers are not much.</a:t>
            </a:r>
          </a:p>
          <a:p>
            <a:r>
              <a:rPr lang="en-US" dirty="0"/>
              <a:t>  - We would need more than that to perform any significant computations.</a:t>
            </a:r>
          </a:p>
          <a:p>
            <a:r>
              <a:rPr lang="en-US" dirty="0"/>
              <a:t>  - The main memory provides that additional storage.</a:t>
            </a:r>
          </a:p>
          <a:p>
            <a:r>
              <a:rPr lang="en-US" dirty="0"/>
              <a:t>  - This main memory is the RAM</a:t>
            </a:r>
          </a:p>
          <a:p>
            <a:endParaRPr lang="en-US" dirty="0"/>
          </a:p>
          <a:p>
            <a:r>
              <a:rPr lang="en-US" dirty="0"/>
              <a:t>The K&amp;S’s Main Memory is pretty small (32 locations) </a:t>
            </a:r>
          </a:p>
          <a:p>
            <a:r>
              <a:rPr lang="en-US" dirty="0"/>
              <a:t>  - This is as compared to the 4, 8, 16 + GB that you have.</a:t>
            </a:r>
          </a:p>
          <a:p>
            <a:r>
              <a:rPr lang="en-US" dirty="0"/>
              <a:t>    - A giga is about 1 billion so 4, 8 or 16 billion locations</a:t>
            </a:r>
          </a:p>
          <a:p>
            <a:r>
              <a:rPr lang="en-US" dirty="0"/>
              <a:t>    - But the idea here is exactly the same.</a:t>
            </a:r>
          </a:p>
          <a:p>
            <a:r>
              <a:rPr lang="en-US" dirty="0"/>
              <a:t>    - The K&amp;S just keeps it small so it can be visualized for us.</a:t>
            </a:r>
          </a:p>
          <a:p>
            <a:endParaRPr lang="en-US" dirty="0"/>
          </a:p>
          <a:p>
            <a:r>
              <a:rPr lang="en-US" dirty="0"/>
              <a:t>Every location in the K&amp;S Main Memory</a:t>
            </a:r>
          </a:p>
          <a:p>
            <a:r>
              <a:rPr lang="en-US" dirty="0"/>
              <a:t>  - holds 16 bits (same as the registers)</a:t>
            </a:r>
          </a:p>
          <a:p>
            <a:r>
              <a:rPr lang="en-US" dirty="0"/>
              <a:t>  - has an address so that we can refer to it.</a:t>
            </a:r>
          </a:p>
          <a:p>
            <a:r>
              <a:rPr lang="en-US" dirty="0"/>
              <a:t>  - addresses are 5-bits long in unsigned binary</a:t>
            </a:r>
          </a:p>
          <a:p>
            <a:r>
              <a:rPr lang="en-US" dirty="0"/>
              <a:t>  - Can also see in base 10.</a:t>
            </a:r>
          </a:p>
          <a:p>
            <a:endParaRPr lang="en-US" dirty="0"/>
          </a:p>
          <a:p>
            <a:r>
              <a:rPr lang="en-US" dirty="0"/>
              <a:t>We use the switches to change how data moves.</a:t>
            </a:r>
          </a:p>
          <a:p>
            <a:r>
              <a:rPr lang="en-US" dirty="0"/>
              <a:t>  - move from registers to registers (as before)</a:t>
            </a:r>
          </a:p>
          <a:p>
            <a:r>
              <a:rPr lang="en-US" dirty="0"/>
              <a:t>  - Move from memory to registers</a:t>
            </a:r>
          </a:p>
          <a:p>
            <a:r>
              <a:rPr lang="en-US" dirty="0"/>
              <a:t>  - Move from registers to memory (through the ALU)</a:t>
            </a:r>
          </a:p>
          <a:p>
            <a:endParaRPr lang="en-US" dirty="0"/>
          </a:p>
          <a:p>
            <a:r>
              <a:rPr lang="en-US" dirty="0"/>
              <a:t>Be careful not to connect two inputs to C-Bus at the same time.  </a:t>
            </a:r>
          </a:p>
          <a:p>
            <a:r>
              <a:rPr lang="en-US" dirty="0"/>
              <a:t>  - Data collision – bad news…  corrupted results.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7725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 a little brainstorming.</a:t>
            </a:r>
          </a:p>
          <a:p>
            <a:r>
              <a:rPr lang="en-US" dirty="0"/>
              <a:t>No need to get it exactly right.</a:t>
            </a:r>
          </a:p>
          <a:p>
            <a:r>
              <a:rPr lang="en-US" dirty="0"/>
              <a:t>We just want to get some ideas out here.</a:t>
            </a:r>
          </a:p>
          <a:p>
            <a:r>
              <a:rPr lang="en-US" dirty="0"/>
              <a:t>The exact details will come out in the homework.</a:t>
            </a:r>
          </a:p>
        </p:txBody>
      </p:sp>
    </p:spTree>
    <p:extLst>
      <p:ext uri="{BB962C8B-B14F-4D97-AF65-F5344CB8AC3E}">
        <p14:creationId xmlns:p14="http://schemas.microsoft.com/office/powerpoint/2010/main" val="36766027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we can think about programming the machine using 1’s and 0’s instead of switches and knobs.</a:t>
            </a:r>
          </a:p>
          <a:p>
            <a:r>
              <a:rPr lang="en-US" dirty="0"/>
              <a:t>  - We just need to agree on a way to encode the configuration of the data path.</a:t>
            </a:r>
          </a:p>
          <a:p>
            <a:r>
              <a:rPr lang="en-US" dirty="0"/>
              <a:t>     - the position of each knob:</a:t>
            </a:r>
          </a:p>
          <a:p>
            <a:r>
              <a:rPr lang="en-US" dirty="0"/>
              <a:t>       - The K&amp;S uses 00 = up, 01 = right, 10 = down, 11 = left</a:t>
            </a:r>
          </a:p>
          <a:p>
            <a:r>
              <a:rPr lang="en-US" dirty="0"/>
              <a:t>     - the state of each switch</a:t>
            </a:r>
          </a:p>
          <a:p>
            <a:r>
              <a:rPr lang="en-US" dirty="0"/>
              <a:t>       - The K&amp;S uses 0 = open, 1 = closed </a:t>
            </a:r>
          </a:p>
          <a:p>
            <a:r>
              <a:rPr lang="en-US" dirty="0"/>
              <a:t>       - Going counter clockwise starting from the top switch (Between the C Bus to Registers)</a:t>
            </a:r>
          </a:p>
          <a:p>
            <a:r>
              <a:rPr lang="en-US" dirty="0"/>
              <a:t>     - the memory location to be used</a:t>
            </a:r>
          </a:p>
          <a:p>
            <a:r>
              <a:rPr lang="en-US" dirty="0"/>
              <a:t>       - The K&amp;S uses 5-bit unsigned binary.</a:t>
            </a:r>
          </a:p>
          <a:p>
            <a:endParaRPr lang="en-US" dirty="0"/>
          </a:p>
          <a:p>
            <a:r>
              <a:rPr lang="en-US" dirty="0"/>
              <a:t>Once we agree on that, we can write down machine configurations as a series of 1’s and 0’s.</a:t>
            </a:r>
          </a:p>
          <a:p>
            <a:r>
              <a:rPr lang="en-US" dirty="0"/>
              <a:t>  - We can then write down a sequence of those configurations</a:t>
            </a:r>
          </a:p>
          <a:p>
            <a:r>
              <a:rPr lang="en-US" dirty="0"/>
              <a:t>  - The machine will execute them one after the other.</a:t>
            </a:r>
          </a:p>
          <a:p>
            <a:r>
              <a:rPr lang="en-US" dirty="0"/>
              <a:t>  - That’s a program!</a:t>
            </a:r>
          </a:p>
          <a:p>
            <a:endParaRPr lang="en-US" dirty="0"/>
          </a:p>
          <a:p>
            <a:r>
              <a:rPr lang="en-US" dirty="0"/>
              <a:t>(Set one up in advance and run it just to see it go)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40332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 preserve="1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0;p2">
            <a:extLst>
              <a:ext uri="{FF2B5EF4-FFF2-40B4-BE49-F238E27FC236}">
                <a16:creationId xmlns:a16="http://schemas.microsoft.com/office/drawing/2014/main" id="{60727CCB-102B-3F40-ACD5-F81E91D98C77}"/>
              </a:ext>
            </a:extLst>
          </p:cNvPr>
          <p:cNvSpPr>
            <a:spLocks/>
          </p:cNvSpPr>
          <p:nvPr/>
        </p:nvSpPr>
        <p:spPr bwMode="auto">
          <a:xfrm rot="10800000" flipH="1">
            <a:off x="3919538" y="3976688"/>
            <a:ext cx="1303337" cy="1128712"/>
          </a:xfrm>
          <a:custGeom>
            <a:avLst/>
            <a:gdLst>
              <a:gd name="T0" fmla="*/ 325834 w 120000"/>
              <a:gd name="T1" fmla="*/ 0 h 120000"/>
              <a:gd name="T2" fmla="*/ 0 w 120000"/>
              <a:gd name="T3" fmla="*/ 564300 h 120000"/>
              <a:gd name="T4" fmla="*/ 325834 w 120000"/>
              <a:gd name="T5" fmla="*/ 1128712 h 120000"/>
              <a:gd name="T6" fmla="*/ 977503 w 120000"/>
              <a:gd name="T7" fmla="*/ 1128712 h 120000"/>
              <a:gd name="T8" fmla="*/ 1303337 w 120000"/>
              <a:gd name="T9" fmla="*/ 564300 h 120000"/>
              <a:gd name="T10" fmla="*/ 977503 w 120000"/>
              <a:gd name="T11" fmla="*/ 0 h 120000"/>
              <a:gd name="T12" fmla="*/ 325834 w 120000"/>
              <a:gd name="T13" fmla="*/ 0 h 120000"/>
              <a:gd name="T14" fmla="*/ 417904 w 120000"/>
              <a:gd name="T15" fmla="*/ 159431 h 120000"/>
              <a:gd name="T16" fmla="*/ 885422 w 120000"/>
              <a:gd name="T17" fmla="*/ 159431 h 120000"/>
              <a:gd name="T18" fmla="*/ 1119056 w 120000"/>
              <a:gd name="T19" fmla="*/ 564300 h 120000"/>
              <a:gd name="T20" fmla="*/ 885422 w 120000"/>
              <a:gd name="T21" fmla="*/ 969169 h 120000"/>
              <a:gd name="T22" fmla="*/ 417904 w 120000"/>
              <a:gd name="T23" fmla="*/ 969169 h 120000"/>
              <a:gd name="T24" fmla="*/ 184151 w 120000"/>
              <a:gd name="T25" fmla="*/ 564300 h 120000"/>
              <a:gd name="T26" fmla="*/ 417904 w 120000"/>
              <a:gd name="T27" fmla="*/ 159431 h 120000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 rotWithShape="0">
            <a:gsLst>
              <a:gs pos="0">
                <a:srgbClr val="3393E2"/>
              </a:gs>
              <a:gs pos="100000">
                <a:srgbClr val="00E2C7"/>
              </a:gs>
            </a:gsLst>
            <a:lin ang="696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50800" tIns="50800" rIns="50800" bIns="50800" anchor="ctr"/>
          <a:lstStyle/>
          <a:p>
            <a:endParaRPr lang="en-US"/>
          </a:p>
        </p:txBody>
      </p:sp>
      <p:sp>
        <p:nvSpPr>
          <p:cNvPr id="4" name="Google Shape;11;p2">
            <a:extLst>
              <a:ext uri="{FF2B5EF4-FFF2-40B4-BE49-F238E27FC236}">
                <a16:creationId xmlns:a16="http://schemas.microsoft.com/office/drawing/2014/main" id="{CF8E66DE-864C-8648-B9BD-C1618A08E9CE}"/>
              </a:ext>
            </a:extLst>
          </p:cNvPr>
          <p:cNvSpPr/>
          <p:nvPr/>
        </p:nvSpPr>
        <p:spPr>
          <a:xfrm rot="5400000">
            <a:off x="3809057" y="-81000"/>
            <a:ext cx="1525500" cy="1761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lIns="50800" tIns="50800" rIns="50800" bIns="508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buClr>
                <a:srgbClr val="FFFFFF"/>
              </a:buClr>
              <a:buFont typeface="Helvetica Neue" panose="02000503000000020004" pitchFamily="2" charset="0"/>
              <a:buNone/>
              <a:defRPr/>
            </a:pPr>
            <a:endParaRPr lang="en-US" altLang="en-US" sz="3200">
              <a:solidFill>
                <a:srgbClr val="FFFFFF"/>
              </a:solidFill>
              <a:latin typeface="Helvetica Neue" panose="02000503000000020004" pitchFamily="2" charset="0"/>
              <a:sym typeface="Helvetica Neue" panose="02000503000000020004" pitchFamily="2" charset="0"/>
            </a:endParaRPr>
          </a:p>
        </p:txBody>
      </p:sp>
      <p:sp>
        <p:nvSpPr>
          <p:cNvPr id="5" name="Google Shape;13;p2">
            <a:extLst>
              <a:ext uri="{FF2B5EF4-FFF2-40B4-BE49-F238E27FC236}">
                <a16:creationId xmlns:a16="http://schemas.microsoft.com/office/drawing/2014/main" id="{E622547A-1090-B841-AB8A-0F2EC9F31993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2809875" y="-173038"/>
            <a:ext cx="1111250" cy="962026"/>
          </a:xfrm>
          <a:prstGeom prst="hexagon">
            <a:avLst>
              <a:gd name="adj" fmla="val 28685"/>
              <a:gd name="vf" fmla="val 115470"/>
            </a:avLst>
          </a:prstGeom>
          <a:noFill/>
          <a:ln w="19050">
            <a:solidFill>
              <a:srgbClr val="19BBD5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6" name="Google Shape;14;p2">
            <a:extLst>
              <a:ext uri="{FF2B5EF4-FFF2-40B4-BE49-F238E27FC236}">
                <a16:creationId xmlns:a16="http://schemas.microsoft.com/office/drawing/2014/main" id="{F2DFB12E-8AA2-BF4B-ABBE-84712DD2F12A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3602038" y="1360488"/>
            <a:ext cx="493712" cy="427037"/>
          </a:xfrm>
          <a:prstGeom prst="hexagon">
            <a:avLst>
              <a:gd name="adj" fmla="val 28705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7" name="Google Shape;15;p2">
            <a:extLst>
              <a:ext uri="{FF2B5EF4-FFF2-40B4-BE49-F238E27FC236}">
                <a16:creationId xmlns:a16="http://schemas.microsoft.com/office/drawing/2014/main" id="{1EA83F08-1F96-5640-8C79-897DD94794F8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5278438" y="855663"/>
            <a:ext cx="944562" cy="817562"/>
          </a:xfrm>
          <a:prstGeom prst="hexagon">
            <a:avLst>
              <a:gd name="adj" fmla="val 28691"/>
              <a:gd name="vf" fmla="val 115470"/>
            </a:avLst>
          </a:prstGeom>
          <a:noFill/>
          <a:ln w="76200">
            <a:solidFill>
              <a:srgbClr val="184769"/>
            </a:solidFill>
            <a:miter lim="8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8" name="Google Shape;16;p2">
            <a:extLst>
              <a:ext uri="{FF2B5EF4-FFF2-40B4-BE49-F238E27FC236}">
                <a16:creationId xmlns:a16="http://schemas.microsoft.com/office/drawing/2014/main" id="{C5E0530D-1E01-3143-AE7E-3F283001644B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5365750" y="352425"/>
            <a:ext cx="493713" cy="427038"/>
          </a:xfrm>
          <a:prstGeom prst="hexagon">
            <a:avLst>
              <a:gd name="adj" fmla="val 28684"/>
              <a:gd name="vf" fmla="val 115470"/>
            </a:avLst>
          </a:prstGeom>
          <a:solidFill>
            <a:srgbClr val="00E1C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grpSp>
        <p:nvGrpSpPr>
          <p:cNvPr id="9" name="Google Shape;17;p2">
            <a:extLst>
              <a:ext uri="{FF2B5EF4-FFF2-40B4-BE49-F238E27FC236}">
                <a16:creationId xmlns:a16="http://schemas.microsoft.com/office/drawing/2014/main" id="{EEAA92A2-DBEA-AE45-8867-6616C2B3D40E}"/>
              </a:ext>
            </a:extLst>
          </p:cNvPr>
          <p:cNvGrpSpPr>
            <a:grpSpLocks/>
          </p:cNvGrpSpPr>
          <p:nvPr/>
        </p:nvGrpSpPr>
        <p:grpSpPr bwMode="auto">
          <a:xfrm>
            <a:off x="5549900" y="1030288"/>
            <a:ext cx="403225" cy="373062"/>
            <a:chOff x="5975075" y="2327500"/>
            <a:chExt cx="420100" cy="388350"/>
          </a:xfrm>
        </p:grpSpPr>
        <p:sp>
          <p:nvSpPr>
            <p:cNvPr id="10" name="Google Shape;18;p2">
              <a:extLst>
                <a:ext uri="{FF2B5EF4-FFF2-40B4-BE49-F238E27FC236}">
                  <a16:creationId xmlns:a16="http://schemas.microsoft.com/office/drawing/2014/main" id="{9CBA48E3-29BF-0147-AEFB-2CBC66375C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5075" y="2474650"/>
              <a:ext cx="98325" cy="220450"/>
            </a:xfrm>
            <a:custGeom>
              <a:avLst/>
              <a:gdLst>
                <a:gd name="T0" fmla="*/ 60450 w 3933"/>
                <a:gd name="T1" fmla="*/ 25050 h 8818"/>
                <a:gd name="T2" fmla="*/ 64125 w 3933"/>
                <a:gd name="T3" fmla="*/ 25675 h 8818"/>
                <a:gd name="T4" fmla="*/ 67175 w 3933"/>
                <a:gd name="T5" fmla="*/ 26875 h 8818"/>
                <a:gd name="T6" fmla="*/ 70225 w 3933"/>
                <a:gd name="T7" fmla="*/ 28100 h 8818"/>
                <a:gd name="T8" fmla="*/ 72675 w 3933"/>
                <a:gd name="T9" fmla="*/ 30550 h 8818"/>
                <a:gd name="T10" fmla="*/ 75125 w 3933"/>
                <a:gd name="T11" fmla="*/ 33000 h 8818"/>
                <a:gd name="T12" fmla="*/ 76950 w 3933"/>
                <a:gd name="T13" fmla="*/ 36050 h 8818"/>
                <a:gd name="T14" fmla="*/ 77550 w 3933"/>
                <a:gd name="T15" fmla="*/ 39100 h 8818"/>
                <a:gd name="T16" fmla="*/ 78175 w 3933"/>
                <a:gd name="T17" fmla="*/ 42750 h 8818"/>
                <a:gd name="T18" fmla="*/ 77550 w 3933"/>
                <a:gd name="T19" fmla="*/ 46425 h 8818"/>
                <a:gd name="T20" fmla="*/ 76950 w 3933"/>
                <a:gd name="T21" fmla="*/ 49475 h 8818"/>
                <a:gd name="T22" fmla="*/ 75125 w 3933"/>
                <a:gd name="T23" fmla="*/ 52525 h 8818"/>
                <a:gd name="T24" fmla="*/ 72675 w 3933"/>
                <a:gd name="T25" fmla="*/ 55575 h 8818"/>
                <a:gd name="T26" fmla="*/ 70225 w 3933"/>
                <a:gd name="T27" fmla="*/ 57425 h 8818"/>
                <a:gd name="T28" fmla="*/ 67175 w 3933"/>
                <a:gd name="T29" fmla="*/ 59250 h 8818"/>
                <a:gd name="T30" fmla="*/ 64125 w 3933"/>
                <a:gd name="T31" fmla="*/ 59850 h 8818"/>
                <a:gd name="T32" fmla="*/ 60450 w 3933"/>
                <a:gd name="T33" fmla="*/ 60475 h 8818"/>
                <a:gd name="T34" fmla="*/ 56800 w 3933"/>
                <a:gd name="T35" fmla="*/ 59850 h 8818"/>
                <a:gd name="T36" fmla="*/ 53750 w 3933"/>
                <a:gd name="T37" fmla="*/ 59250 h 8818"/>
                <a:gd name="T38" fmla="*/ 50700 w 3933"/>
                <a:gd name="T39" fmla="*/ 57425 h 8818"/>
                <a:gd name="T40" fmla="*/ 48250 w 3933"/>
                <a:gd name="T41" fmla="*/ 55575 h 8818"/>
                <a:gd name="T42" fmla="*/ 45800 w 3933"/>
                <a:gd name="T43" fmla="*/ 52525 h 8818"/>
                <a:gd name="T44" fmla="*/ 43975 w 3933"/>
                <a:gd name="T45" fmla="*/ 49475 h 8818"/>
                <a:gd name="T46" fmla="*/ 43375 w 3933"/>
                <a:gd name="T47" fmla="*/ 46425 h 8818"/>
                <a:gd name="T48" fmla="*/ 42750 w 3933"/>
                <a:gd name="T49" fmla="*/ 42750 h 8818"/>
                <a:gd name="T50" fmla="*/ 43375 w 3933"/>
                <a:gd name="T51" fmla="*/ 39100 h 8818"/>
                <a:gd name="T52" fmla="*/ 43975 w 3933"/>
                <a:gd name="T53" fmla="*/ 36050 h 8818"/>
                <a:gd name="T54" fmla="*/ 45800 w 3933"/>
                <a:gd name="T55" fmla="*/ 33000 h 8818"/>
                <a:gd name="T56" fmla="*/ 48250 w 3933"/>
                <a:gd name="T57" fmla="*/ 30550 h 8818"/>
                <a:gd name="T58" fmla="*/ 50700 w 3933"/>
                <a:gd name="T59" fmla="*/ 28100 h 8818"/>
                <a:gd name="T60" fmla="*/ 53750 w 3933"/>
                <a:gd name="T61" fmla="*/ 26875 h 8818"/>
                <a:gd name="T62" fmla="*/ 56800 w 3933"/>
                <a:gd name="T63" fmla="*/ 25675 h 8818"/>
                <a:gd name="T64" fmla="*/ 60450 w 3933"/>
                <a:gd name="T65" fmla="*/ 25050 h 8818"/>
                <a:gd name="T66" fmla="*/ 25 w 3933"/>
                <a:gd name="T67" fmla="*/ 25 h 8818"/>
                <a:gd name="T68" fmla="*/ 25 w 3933"/>
                <a:gd name="T69" fmla="*/ 220425 h 8818"/>
                <a:gd name="T70" fmla="*/ 98325 w 3933"/>
                <a:gd name="T71" fmla="*/ 220425 h 8818"/>
                <a:gd name="T72" fmla="*/ 98325 w 3933"/>
                <a:gd name="T73" fmla="*/ 25 h 8818"/>
                <a:gd name="T74" fmla="*/ 25 w 3933"/>
                <a:gd name="T75" fmla="*/ 25 h 8818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" name="Google Shape;19;p2">
              <a:extLst>
                <a:ext uri="{FF2B5EF4-FFF2-40B4-BE49-F238E27FC236}">
                  <a16:creationId xmlns:a16="http://schemas.microsoft.com/office/drawing/2014/main" id="{F6C424FA-39CC-F14C-9BF9-A74DD31A729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8025" y="2327500"/>
              <a:ext cx="307150" cy="388350"/>
            </a:xfrm>
            <a:custGeom>
              <a:avLst/>
              <a:gdLst>
                <a:gd name="T0" fmla="*/ 149000 w 12286"/>
                <a:gd name="T1" fmla="*/ 625 h 15534"/>
                <a:gd name="T2" fmla="*/ 138000 w 12286"/>
                <a:gd name="T3" fmla="*/ 3675 h 15534"/>
                <a:gd name="T4" fmla="*/ 124575 w 12286"/>
                <a:gd name="T5" fmla="*/ 36650 h 15534"/>
                <a:gd name="T6" fmla="*/ 114800 w 12286"/>
                <a:gd name="T7" fmla="*/ 63525 h 15534"/>
                <a:gd name="T8" fmla="*/ 105050 w 12286"/>
                <a:gd name="T9" fmla="*/ 84900 h 15534"/>
                <a:gd name="T10" fmla="*/ 97100 w 12286"/>
                <a:gd name="T11" fmla="*/ 98325 h 15534"/>
                <a:gd name="T12" fmla="*/ 83050 w 12286"/>
                <a:gd name="T13" fmla="*/ 112375 h 15534"/>
                <a:gd name="T14" fmla="*/ 36050 w 12286"/>
                <a:gd name="T15" fmla="*/ 155725 h 15534"/>
                <a:gd name="T16" fmla="*/ 25 w 12286"/>
                <a:gd name="T17" fmla="*/ 335825 h 15534"/>
                <a:gd name="T18" fmla="*/ 50100 w 12286"/>
                <a:gd name="T19" fmla="*/ 341950 h 15534"/>
                <a:gd name="T20" fmla="*/ 89175 w 12286"/>
                <a:gd name="T21" fmla="*/ 357825 h 15534"/>
                <a:gd name="T22" fmla="*/ 139850 w 12286"/>
                <a:gd name="T23" fmla="*/ 374925 h 15534"/>
                <a:gd name="T24" fmla="*/ 166700 w 12286"/>
                <a:gd name="T25" fmla="*/ 381625 h 15534"/>
                <a:gd name="T26" fmla="*/ 192350 w 12286"/>
                <a:gd name="T27" fmla="*/ 386525 h 15534"/>
                <a:gd name="T28" fmla="*/ 215550 w 12286"/>
                <a:gd name="T29" fmla="*/ 388350 h 15534"/>
                <a:gd name="T30" fmla="*/ 245475 w 12286"/>
                <a:gd name="T31" fmla="*/ 387725 h 15534"/>
                <a:gd name="T32" fmla="*/ 263800 w 12286"/>
                <a:gd name="T33" fmla="*/ 384075 h 15534"/>
                <a:gd name="T34" fmla="*/ 271125 w 12286"/>
                <a:gd name="T35" fmla="*/ 381625 h 15534"/>
                <a:gd name="T36" fmla="*/ 276600 w 12286"/>
                <a:gd name="T37" fmla="*/ 377350 h 15534"/>
                <a:gd name="T38" fmla="*/ 279050 w 12286"/>
                <a:gd name="T39" fmla="*/ 371850 h 15534"/>
                <a:gd name="T40" fmla="*/ 280275 w 12286"/>
                <a:gd name="T41" fmla="*/ 349875 h 15534"/>
                <a:gd name="T42" fmla="*/ 276600 w 12286"/>
                <a:gd name="T43" fmla="*/ 342550 h 15534"/>
                <a:gd name="T44" fmla="*/ 276000 w 12286"/>
                <a:gd name="T45" fmla="*/ 338900 h 15534"/>
                <a:gd name="T46" fmla="*/ 282100 w 12286"/>
                <a:gd name="T47" fmla="*/ 336450 h 15534"/>
                <a:gd name="T48" fmla="*/ 286375 w 12286"/>
                <a:gd name="T49" fmla="*/ 331575 h 15534"/>
                <a:gd name="T50" fmla="*/ 289425 w 12286"/>
                <a:gd name="T51" fmla="*/ 324850 h 15534"/>
                <a:gd name="T52" fmla="*/ 291875 w 12286"/>
                <a:gd name="T53" fmla="*/ 299825 h 15534"/>
                <a:gd name="T54" fmla="*/ 291875 w 12286"/>
                <a:gd name="T55" fmla="*/ 294325 h 15534"/>
                <a:gd name="T56" fmla="*/ 290050 w 12286"/>
                <a:gd name="T57" fmla="*/ 288825 h 15534"/>
                <a:gd name="T58" fmla="*/ 285150 w 12286"/>
                <a:gd name="T59" fmla="*/ 282725 h 15534"/>
                <a:gd name="T60" fmla="*/ 286375 w 12286"/>
                <a:gd name="T61" fmla="*/ 280275 h 15534"/>
                <a:gd name="T62" fmla="*/ 291275 w 12286"/>
                <a:gd name="T63" fmla="*/ 277225 h 15534"/>
                <a:gd name="T64" fmla="*/ 295550 w 12286"/>
                <a:gd name="T65" fmla="*/ 272325 h 15534"/>
                <a:gd name="T66" fmla="*/ 297975 w 12286"/>
                <a:gd name="T67" fmla="*/ 266850 h 15534"/>
                <a:gd name="T68" fmla="*/ 300425 w 12286"/>
                <a:gd name="T69" fmla="*/ 241800 h 15534"/>
                <a:gd name="T70" fmla="*/ 300425 w 12286"/>
                <a:gd name="T71" fmla="*/ 235700 h 15534"/>
                <a:gd name="T72" fmla="*/ 298600 w 12286"/>
                <a:gd name="T73" fmla="*/ 230200 h 15534"/>
                <a:gd name="T74" fmla="*/ 295550 w 12286"/>
                <a:gd name="T75" fmla="*/ 225925 h 15534"/>
                <a:gd name="T76" fmla="*/ 291275 w 12286"/>
                <a:gd name="T77" fmla="*/ 222275 h 15534"/>
                <a:gd name="T78" fmla="*/ 296150 w 12286"/>
                <a:gd name="T79" fmla="*/ 219825 h 15534"/>
                <a:gd name="T80" fmla="*/ 300425 w 12286"/>
                <a:gd name="T81" fmla="*/ 216175 h 15534"/>
                <a:gd name="T82" fmla="*/ 303475 w 12286"/>
                <a:gd name="T83" fmla="*/ 211275 h 15534"/>
                <a:gd name="T84" fmla="*/ 304700 w 12286"/>
                <a:gd name="T85" fmla="*/ 205175 h 15534"/>
                <a:gd name="T86" fmla="*/ 306525 w 12286"/>
                <a:gd name="T87" fmla="*/ 180150 h 15534"/>
                <a:gd name="T88" fmla="*/ 304700 w 12286"/>
                <a:gd name="T89" fmla="*/ 174650 h 15534"/>
                <a:gd name="T90" fmla="*/ 301650 w 12286"/>
                <a:gd name="T91" fmla="*/ 169750 h 15534"/>
                <a:gd name="T92" fmla="*/ 293700 w 12286"/>
                <a:gd name="T93" fmla="*/ 164275 h 15534"/>
                <a:gd name="T94" fmla="*/ 280275 w 12286"/>
                <a:gd name="T95" fmla="*/ 158775 h 15534"/>
                <a:gd name="T96" fmla="*/ 264400 w 12286"/>
                <a:gd name="T97" fmla="*/ 155725 h 15534"/>
                <a:gd name="T98" fmla="*/ 221050 w 12286"/>
                <a:gd name="T99" fmla="*/ 150825 h 15534"/>
                <a:gd name="T100" fmla="*/ 158150 w 12286"/>
                <a:gd name="T101" fmla="*/ 147175 h 15534"/>
                <a:gd name="T102" fmla="*/ 166100 w 12286"/>
                <a:gd name="T103" fmla="*/ 131300 h 15534"/>
                <a:gd name="T104" fmla="*/ 172200 w 12286"/>
                <a:gd name="T105" fmla="*/ 112375 h 15534"/>
                <a:gd name="T106" fmla="*/ 177075 w 12286"/>
                <a:gd name="T107" fmla="*/ 92225 h 15534"/>
                <a:gd name="T108" fmla="*/ 181350 w 12286"/>
                <a:gd name="T109" fmla="*/ 53750 h 15534"/>
                <a:gd name="T110" fmla="*/ 182575 w 12286"/>
                <a:gd name="T111" fmla="*/ 24450 h 15534"/>
                <a:gd name="T112" fmla="*/ 180750 w 12286"/>
                <a:gd name="T113" fmla="*/ 15275 h 15534"/>
                <a:gd name="T114" fmla="*/ 175875 w 12286"/>
                <a:gd name="T115" fmla="*/ 7950 h 15534"/>
                <a:gd name="T116" fmla="*/ 167925 w 12286"/>
                <a:gd name="T117" fmla="*/ 2450 h 15534"/>
                <a:gd name="T118" fmla="*/ 158150 w 12286"/>
                <a:gd name="T119" fmla="*/ 25 h 15534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3" name="Google Shape;20;p2">
            <a:extLst>
              <a:ext uri="{FF2B5EF4-FFF2-40B4-BE49-F238E27FC236}">
                <a16:creationId xmlns:a16="http://schemas.microsoft.com/office/drawing/2014/main" id="{4D5597ED-C176-9745-9829-F0E8275DB536}"/>
              </a:ext>
            </a:extLst>
          </p:cNvPr>
          <p:cNvSpPr>
            <a:spLocks/>
          </p:cNvSpPr>
          <p:nvPr/>
        </p:nvSpPr>
        <p:spPr bwMode="auto">
          <a:xfrm>
            <a:off x="3252788" y="112713"/>
            <a:ext cx="225425" cy="390525"/>
          </a:xfrm>
          <a:custGeom>
            <a:avLst/>
            <a:gdLst>
              <a:gd name="T0" fmla="*/ 121980 w 11870"/>
              <a:gd name="T1" fmla="*/ 19028 h 20565"/>
              <a:gd name="T2" fmla="*/ 124772 w 11870"/>
              <a:gd name="T3" fmla="*/ 21800 h 20565"/>
              <a:gd name="T4" fmla="*/ 124772 w 11870"/>
              <a:gd name="T5" fmla="*/ 25978 h 20565"/>
              <a:gd name="T6" fmla="*/ 121980 w 11870"/>
              <a:gd name="T7" fmla="*/ 28770 h 20565"/>
              <a:gd name="T8" fmla="*/ 105762 w 11870"/>
              <a:gd name="T9" fmla="*/ 29225 h 20565"/>
              <a:gd name="T10" fmla="*/ 102039 w 11870"/>
              <a:gd name="T11" fmla="*/ 27839 h 20565"/>
              <a:gd name="T12" fmla="*/ 100197 w 11870"/>
              <a:gd name="T13" fmla="*/ 24117 h 20565"/>
              <a:gd name="T14" fmla="*/ 102039 w 11870"/>
              <a:gd name="T15" fmla="*/ 20414 h 20565"/>
              <a:gd name="T16" fmla="*/ 105762 w 11870"/>
              <a:gd name="T17" fmla="*/ 18553 h 20565"/>
              <a:gd name="T18" fmla="*/ 200831 w 11870"/>
              <a:gd name="T19" fmla="*/ 48709 h 20565"/>
              <a:gd name="T20" fmla="*/ 24594 w 11870"/>
              <a:gd name="T21" fmla="*/ 317243 h 20565"/>
              <a:gd name="T22" fmla="*/ 200831 w 11870"/>
              <a:gd name="T23" fmla="*/ 48709 h 20565"/>
              <a:gd name="T24" fmla="*/ 115960 w 11870"/>
              <a:gd name="T25" fmla="*/ 338113 h 20565"/>
              <a:gd name="T26" fmla="*/ 121980 w 11870"/>
              <a:gd name="T27" fmla="*/ 340430 h 20565"/>
              <a:gd name="T28" fmla="*/ 126158 w 11870"/>
              <a:gd name="T29" fmla="*/ 344608 h 20565"/>
              <a:gd name="T30" fmla="*/ 128475 w 11870"/>
              <a:gd name="T31" fmla="*/ 350627 h 20565"/>
              <a:gd name="T32" fmla="*/ 128475 w 11870"/>
              <a:gd name="T33" fmla="*/ 357122 h 20565"/>
              <a:gd name="T34" fmla="*/ 126158 w 11870"/>
              <a:gd name="T35" fmla="*/ 363161 h 20565"/>
              <a:gd name="T36" fmla="*/ 121980 w 11870"/>
              <a:gd name="T37" fmla="*/ 367319 h 20565"/>
              <a:gd name="T38" fmla="*/ 115960 w 11870"/>
              <a:gd name="T39" fmla="*/ 369636 h 20565"/>
              <a:gd name="T40" fmla="*/ 109465 w 11870"/>
              <a:gd name="T41" fmla="*/ 369636 h 20565"/>
              <a:gd name="T42" fmla="*/ 103426 w 11870"/>
              <a:gd name="T43" fmla="*/ 367319 h 20565"/>
              <a:gd name="T44" fmla="*/ 99267 w 11870"/>
              <a:gd name="T45" fmla="*/ 363161 h 20565"/>
              <a:gd name="T46" fmla="*/ 96950 w 11870"/>
              <a:gd name="T47" fmla="*/ 357122 h 20565"/>
              <a:gd name="T48" fmla="*/ 96950 w 11870"/>
              <a:gd name="T49" fmla="*/ 350627 h 20565"/>
              <a:gd name="T50" fmla="*/ 99267 w 11870"/>
              <a:gd name="T51" fmla="*/ 344608 h 20565"/>
              <a:gd name="T52" fmla="*/ 103426 w 11870"/>
              <a:gd name="T53" fmla="*/ 340430 h 20565"/>
              <a:gd name="T54" fmla="*/ 109465 w 11870"/>
              <a:gd name="T55" fmla="*/ 338113 h 20565"/>
              <a:gd name="T56" fmla="*/ 24594 w 11870"/>
              <a:gd name="T57" fmla="*/ 0 h 20565"/>
              <a:gd name="T58" fmla="*/ 14851 w 11870"/>
              <a:gd name="T59" fmla="*/ 1861 h 20565"/>
              <a:gd name="T60" fmla="*/ 6951 w 11870"/>
              <a:gd name="T61" fmla="*/ 6969 h 20565"/>
              <a:gd name="T62" fmla="*/ 1861 w 11870"/>
              <a:gd name="T63" fmla="*/ 14850 h 20565"/>
              <a:gd name="T64" fmla="*/ 0 w 11870"/>
              <a:gd name="T65" fmla="*/ 24592 h 20565"/>
              <a:gd name="T66" fmla="*/ 475 w 11870"/>
              <a:gd name="T67" fmla="*/ 371041 h 20565"/>
              <a:gd name="T68" fmla="*/ 4178 w 11870"/>
              <a:gd name="T69" fmla="*/ 379853 h 20565"/>
              <a:gd name="T70" fmla="*/ 10673 w 11870"/>
              <a:gd name="T71" fmla="*/ 386347 h 20565"/>
              <a:gd name="T72" fmla="*/ 19485 w 11870"/>
              <a:gd name="T73" fmla="*/ 390050 h 20565"/>
              <a:gd name="T74" fmla="*/ 200831 w 11870"/>
              <a:gd name="T75" fmla="*/ 390525 h 20565"/>
              <a:gd name="T76" fmla="*/ 210574 w 11870"/>
              <a:gd name="T77" fmla="*/ 388664 h 20565"/>
              <a:gd name="T78" fmla="*/ 218455 w 11870"/>
              <a:gd name="T79" fmla="*/ 383556 h 20565"/>
              <a:gd name="T80" fmla="*/ 223564 w 11870"/>
              <a:gd name="T81" fmla="*/ 375675 h 20565"/>
              <a:gd name="T82" fmla="*/ 225425 w 11870"/>
              <a:gd name="T83" fmla="*/ 365933 h 20565"/>
              <a:gd name="T84" fmla="*/ 224950 w 11870"/>
              <a:gd name="T85" fmla="*/ 19484 h 20565"/>
              <a:gd name="T86" fmla="*/ 221247 w 11870"/>
              <a:gd name="T87" fmla="*/ 10672 h 20565"/>
              <a:gd name="T88" fmla="*/ 214752 w 11870"/>
              <a:gd name="T89" fmla="*/ 4178 h 20565"/>
              <a:gd name="T90" fmla="*/ 205940 w 11870"/>
              <a:gd name="T91" fmla="*/ 475 h 20565"/>
              <a:gd name="T92" fmla="*/ 24594 w 11870"/>
              <a:gd name="T93" fmla="*/ 0 h 20565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lnTo>
                  <a:pt x="6301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lnTo>
                  <a:pt x="1057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lnTo>
                  <a:pt x="129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14" name="Google Shape;21;p2">
            <a:extLst>
              <a:ext uri="{FF2B5EF4-FFF2-40B4-BE49-F238E27FC236}">
                <a16:creationId xmlns:a16="http://schemas.microsoft.com/office/drawing/2014/main" id="{4D46AF19-06DA-DF4D-B0DC-265936F03667}"/>
              </a:ext>
            </a:extLst>
          </p:cNvPr>
          <p:cNvGrpSpPr>
            <a:grpSpLocks/>
          </p:cNvGrpSpPr>
          <p:nvPr/>
        </p:nvGrpSpPr>
        <p:grpSpPr bwMode="auto">
          <a:xfrm>
            <a:off x="4379913" y="515938"/>
            <a:ext cx="384175" cy="606425"/>
            <a:chOff x="6718575" y="2318625"/>
            <a:chExt cx="256950" cy="407375"/>
          </a:xfrm>
        </p:grpSpPr>
        <p:sp>
          <p:nvSpPr>
            <p:cNvPr id="15" name="Google Shape;22;p2">
              <a:extLst>
                <a:ext uri="{FF2B5EF4-FFF2-40B4-BE49-F238E27FC236}">
                  <a16:creationId xmlns:a16="http://schemas.microsoft.com/office/drawing/2014/main" id="{09293F25-EEE9-1E45-81D5-D3E35922F16F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73600"/>
              <a:ext cx="102300" cy="22550"/>
            </a:xfrm>
            <a:custGeom>
              <a:avLst/>
              <a:gdLst>
                <a:gd name="T0" fmla="*/ 102300 w 4092"/>
                <a:gd name="T1" fmla="*/ 22550 h 902"/>
                <a:gd name="T2" fmla="*/ 102300 w 4092"/>
                <a:gd name="T3" fmla="*/ 25 h 902"/>
                <a:gd name="T4" fmla="*/ 0 w 4092"/>
                <a:gd name="T5" fmla="*/ 25 h 902"/>
                <a:gd name="T6" fmla="*/ 0 w 4092"/>
                <a:gd name="T7" fmla="*/ 22550 h 902"/>
                <a:gd name="T8" fmla="*/ 102300 w 4092"/>
                <a:gd name="T9" fmla="*/ 22550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23;p2">
              <a:extLst>
                <a:ext uri="{FF2B5EF4-FFF2-40B4-BE49-F238E27FC236}">
                  <a16:creationId xmlns:a16="http://schemas.microsoft.com/office/drawing/2014/main" id="{4A90A21C-3E1F-9849-AAC5-6382E04571AD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50475"/>
              <a:ext cx="102300" cy="22550"/>
            </a:xfrm>
            <a:custGeom>
              <a:avLst/>
              <a:gdLst>
                <a:gd name="T0" fmla="*/ 102300 w 4092"/>
                <a:gd name="T1" fmla="*/ 22525 h 902"/>
                <a:gd name="T2" fmla="*/ 102300 w 4092"/>
                <a:gd name="T3" fmla="*/ 0 h 902"/>
                <a:gd name="T4" fmla="*/ 0 w 4092"/>
                <a:gd name="T5" fmla="*/ 0 h 902"/>
                <a:gd name="T6" fmla="*/ 0 w 4092"/>
                <a:gd name="T7" fmla="*/ 22525 h 902"/>
                <a:gd name="T8" fmla="*/ 102300 w 4092"/>
                <a:gd name="T9" fmla="*/ 22525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24;p2">
              <a:extLst>
                <a:ext uri="{FF2B5EF4-FFF2-40B4-BE49-F238E27FC236}">
                  <a16:creationId xmlns:a16="http://schemas.microsoft.com/office/drawing/2014/main" id="{5FBCC6AE-F0FA-8F46-A330-39D13B5E3BE6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96125"/>
              <a:ext cx="102300" cy="29875"/>
            </a:xfrm>
            <a:custGeom>
              <a:avLst/>
              <a:gdLst>
                <a:gd name="T0" fmla="*/ 0 w 4092"/>
                <a:gd name="T1" fmla="*/ 25 h 1195"/>
                <a:gd name="T2" fmla="*/ 0 w 4092"/>
                <a:gd name="T3" fmla="*/ 4275 h 1195"/>
                <a:gd name="T4" fmla="*/ 0 w 4092"/>
                <a:gd name="T5" fmla="*/ 4275 h 1195"/>
                <a:gd name="T6" fmla="*/ 600 w 4092"/>
                <a:gd name="T7" fmla="*/ 7950 h 1195"/>
                <a:gd name="T8" fmla="*/ 2450 w 4092"/>
                <a:gd name="T9" fmla="*/ 11600 h 1195"/>
                <a:gd name="T10" fmla="*/ 4875 w 4092"/>
                <a:gd name="T11" fmla="*/ 14625 h 1195"/>
                <a:gd name="T12" fmla="*/ 8525 w 4092"/>
                <a:gd name="T13" fmla="*/ 16475 h 1195"/>
                <a:gd name="T14" fmla="*/ 46875 w 4092"/>
                <a:gd name="T15" fmla="*/ 29250 h 1195"/>
                <a:gd name="T16" fmla="*/ 46875 w 4092"/>
                <a:gd name="T17" fmla="*/ 29250 h 1195"/>
                <a:gd name="T18" fmla="*/ 51150 w 4092"/>
                <a:gd name="T19" fmla="*/ 29850 h 1195"/>
                <a:gd name="T20" fmla="*/ 51150 w 4092"/>
                <a:gd name="T21" fmla="*/ 29850 h 1195"/>
                <a:gd name="T22" fmla="*/ 55400 w 4092"/>
                <a:gd name="T23" fmla="*/ 29250 h 1195"/>
                <a:gd name="T24" fmla="*/ 93775 w 4092"/>
                <a:gd name="T25" fmla="*/ 16475 h 1195"/>
                <a:gd name="T26" fmla="*/ 93775 w 4092"/>
                <a:gd name="T27" fmla="*/ 16475 h 1195"/>
                <a:gd name="T28" fmla="*/ 97425 w 4092"/>
                <a:gd name="T29" fmla="*/ 14625 h 1195"/>
                <a:gd name="T30" fmla="*/ 99850 w 4092"/>
                <a:gd name="T31" fmla="*/ 11600 h 1195"/>
                <a:gd name="T32" fmla="*/ 101675 w 4092"/>
                <a:gd name="T33" fmla="*/ 7950 h 1195"/>
                <a:gd name="T34" fmla="*/ 102300 w 4092"/>
                <a:gd name="T35" fmla="*/ 4275 h 1195"/>
                <a:gd name="T36" fmla="*/ 102300 w 4092"/>
                <a:gd name="T37" fmla="*/ 25 h 1195"/>
                <a:gd name="T38" fmla="*/ 0 w 4092"/>
                <a:gd name="T39" fmla="*/ 25 h 119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25;p2">
              <a:extLst>
                <a:ext uri="{FF2B5EF4-FFF2-40B4-BE49-F238E27FC236}">
                  <a16:creationId xmlns:a16="http://schemas.microsoft.com/office/drawing/2014/main" id="{C4CED80E-426C-9640-8711-D7B36582A9A6}"/>
                </a:ext>
              </a:extLst>
            </p:cNvPr>
            <p:cNvSpPr>
              <a:spLocks/>
            </p:cNvSpPr>
            <p:nvPr/>
          </p:nvSpPr>
          <p:spPr bwMode="auto">
            <a:xfrm>
              <a:off x="6784925" y="2459275"/>
              <a:ext cx="35350" cy="166875"/>
            </a:xfrm>
            <a:custGeom>
              <a:avLst/>
              <a:gdLst>
                <a:gd name="T0" fmla="*/ 35325 w 1414"/>
                <a:gd name="T1" fmla="*/ 166850 h 6675"/>
                <a:gd name="T2" fmla="*/ 35325 w 1414"/>
                <a:gd name="T3" fmla="*/ 166850 h 6675"/>
                <a:gd name="T4" fmla="*/ 14625 w 1414"/>
                <a:gd name="T5" fmla="*/ 71250 h 6675"/>
                <a:gd name="T6" fmla="*/ 25 w 1414"/>
                <a:gd name="T7" fmla="*/ 25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26;p2">
              <a:extLst>
                <a:ext uri="{FF2B5EF4-FFF2-40B4-BE49-F238E27FC236}">
                  <a16:creationId xmlns:a16="http://schemas.microsoft.com/office/drawing/2014/main" id="{6796E0B2-DE56-E446-87EB-E696889E5A75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8575" y="2318625"/>
              <a:ext cx="256950" cy="307525"/>
            </a:xfrm>
            <a:custGeom>
              <a:avLst/>
              <a:gdLst>
                <a:gd name="T0" fmla="*/ 179625 w 10278"/>
                <a:gd name="T1" fmla="*/ 307500 h 12301"/>
                <a:gd name="T2" fmla="*/ 186925 w 10278"/>
                <a:gd name="T3" fmla="*/ 281325 h 12301"/>
                <a:gd name="T4" fmla="*/ 197275 w 10278"/>
                <a:gd name="T5" fmla="*/ 258175 h 12301"/>
                <a:gd name="T6" fmla="*/ 209450 w 10278"/>
                <a:gd name="T7" fmla="*/ 237475 h 12301"/>
                <a:gd name="T8" fmla="*/ 229550 w 10278"/>
                <a:gd name="T9" fmla="*/ 208250 h 12301"/>
                <a:gd name="T10" fmla="*/ 241125 w 10278"/>
                <a:gd name="T11" fmla="*/ 188775 h 12301"/>
                <a:gd name="T12" fmla="*/ 250850 w 10278"/>
                <a:gd name="T13" fmla="*/ 166850 h 12301"/>
                <a:gd name="T14" fmla="*/ 255725 w 10278"/>
                <a:gd name="T15" fmla="*/ 141900 h 12301"/>
                <a:gd name="T16" fmla="*/ 256950 w 10278"/>
                <a:gd name="T17" fmla="*/ 128500 h 12301"/>
                <a:gd name="T18" fmla="*/ 255725 w 10278"/>
                <a:gd name="T19" fmla="*/ 115100 h 12301"/>
                <a:gd name="T20" fmla="*/ 250850 w 10278"/>
                <a:gd name="T21" fmla="*/ 90125 h 12301"/>
                <a:gd name="T22" fmla="*/ 241125 w 10278"/>
                <a:gd name="T23" fmla="*/ 67000 h 12301"/>
                <a:gd name="T24" fmla="*/ 227100 w 10278"/>
                <a:gd name="T25" fmla="*/ 46900 h 12301"/>
                <a:gd name="T26" fmla="*/ 210050 w 10278"/>
                <a:gd name="T27" fmla="*/ 29250 h 12301"/>
                <a:gd name="T28" fmla="*/ 189350 w 10278"/>
                <a:gd name="T29" fmla="*/ 15850 h 12301"/>
                <a:gd name="T30" fmla="*/ 166825 w 10278"/>
                <a:gd name="T31" fmla="*/ 6100 h 12301"/>
                <a:gd name="T32" fmla="*/ 141875 w 10278"/>
                <a:gd name="T33" fmla="*/ 625 h 12301"/>
                <a:gd name="T34" fmla="*/ 128475 w 10278"/>
                <a:gd name="T35" fmla="*/ 25 h 12301"/>
                <a:gd name="T36" fmla="*/ 102900 w 10278"/>
                <a:gd name="T37" fmla="*/ 2450 h 12301"/>
                <a:gd name="T38" fmla="*/ 78550 w 10278"/>
                <a:gd name="T39" fmla="*/ 10375 h 12301"/>
                <a:gd name="T40" fmla="*/ 56625 w 10278"/>
                <a:gd name="T41" fmla="*/ 21950 h 12301"/>
                <a:gd name="T42" fmla="*/ 37750 w 10278"/>
                <a:gd name="T43" fmla="*/ 37775 h 12301"/>
                <a:gd name="T44" fmla="*/ 21925 w 10278"/>
                <a:gd name="T45" fmla="*/ 56650 h 12301"/>
                <a:gd name="T46" fmla="*/ 10350 w 10278"/>
                <a:gd name="T47" fmla="*/ 78575 h 12301"/>
                <a:gd name="T48" fmla="*/ 3050 w 10278"/>
                <a:gd name="T49" fmla="*/ 102325 h 12301"/>
                <a:gd name="T50" fmla="*/ 0 w 10278"/>
                <a:gd name="T51" fmla="*/ 128500 h 12301"/>
                <a:gd name="T52" fmla="*/ 600 w 10278"/>
                <a:gd name="T53" fmla="*/ 135200 h 12301"/>
                <a:gd name="T54" fmla="*/ 3050 w 10278"/>
                <a:gd name="T55" fmla="*/ 154675 h 12301"/>
                <a:gd name="T56" fmla="*/ 10350 w 10278"/>
                <a:gd name="T57" fmla="*/ 177825 h 12301"/>
                <a:gd name="T58" fmla="*/ 21300 w 10278"/>
                <a:gd name="T59" fmla="*/ 198525 h 12301"/>
                <a:gd name="T60" fmla="*/ 34100 w 10278"/>
                <a:gd name="T61" fmla="*/ 218000 h 12301"/>
                <a:gd name="T62" fmla="*/ 53575 w 10278"/>
                <a:gd name="T63" fmla="*/ 247825 h 12301"/>
                <a:gd name="T64" fmla="*/ 65150 w 10278"/>
                <a:gd name="T65" fmla="*/ 269150 h 12301"/>
                <a:gd name="T66" fmla="*/ 74275 w 10278"/>
                <a:gd name="T67" fmla="*/ 294100 h 12301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27;p2">
              <a:extLst>
                <a:ext uri="{FF2B5EF4-FFF2-40B4-BE49-F238E27FC236}">
                  <a16:creationId xmlns:a16="http://schemas.microsoft.com/office/drawing/2014/main" id="{E0539098-0DE1-A748-82D0-4E9989C0582A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3825" y="2459275"/>
              <a:ext cx="35350" cy="166875"/>
            </a:xfrm>
            <a:custGeom>
              <a:avLst/>
              <a:gdLst>
                <a:gd name="T0" fmla="*/ 35325 w 1414"/>
                <a:gd name="T1" fmla="*/ 25 h 6675"/>
                <a:gd name="T2" fmla="*/ 35325 w 1414"/>
                <a:gd name="T3" fmla="*/ 25 h 6675"/>
                <a:gd name="T4" fmla="*/ 20725 w 1414"/>
                <a:gd name="T5" fmla="*/ 71250 h 6675"/>
                <a:gd name="T6" fmla="*/ 25 w 1414"/>
                <a:gd name="T7" fmla="*/ 166850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28;p2">
              <a:extLst>
                <a:ext uri="{FF2B5EF4-FFF2-40B4-BE49-F238E27FC236}">
                  <a16:creationId xmlns:a16="http://schemas.microsoft.com/office/drawing/2014/main" id="{16042DF6-80E4-7948-A1A2-5DF1B3E84E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1975" y="2453200"/>
              <a:ext cx="90150" cy="19500"/>
            </a:xfrm>
            <a:custGeom>
              <a:avLst/>
              <a:gdLst>
                <a:gd name="T0" fmla="*/ 25 w 3606"/>
                <a:gd name="T1" fmla="*/ 1825 h 780"/>
                <a:gd name="T2" fmla="*/ 20725 w 3606"/>
                <a:gd name="T3" fmla="*/ 19500 h 780"/>
                <a:gd name="T4" fmla="*/ 41425 w 3606"/>
                <a:gd name="T5" fmla="*/ 1825 h 780"/>
                <a:gd name="T6" fmla="*/ 41425 w 3606"/>
                <a:gd name="T7" fmla="*/ 1825 h 780"/>
                <a:gd name="T8" fmla="*/ 43250 w 3606"/>
                <a:gd name="T9" fmla="*/ 625 h 780"/>
                <a:gd name="T10" fmla="*/ 45075 w 3606"/>
                <a:gd name="T11" fmla="*/ 0 h 780"/>
                <a:gd name="T12" fmla="*/ 46900 w 3606"/>
                <a:gd name="T13" fmla="*/ 625 h 780"/>
                <a:gd name="T14" fmla="*/ 48725 w 3606"/>
                <a:gd name="T15" fmla="*/ 1825 h 780"/>
                <a:gd name="T16" fmla="*/ 69425 w 3606"/>
                <a:gd name="T17" fmla="*/ 19500 h 780"/>
                <a:gd name="T18" fmla="*/ 90125 w 3606"/>
                <a:gd name="T19" fmla="*/ 1825 h 78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29;p2">
              <a:extLst>
                <a:ext uri="{FF2B5EF4-FFF2-40B4-BE49-F238E27FC236}">
                  <a16:creationId xmlns:a16="http://schemas.microsoft.com/office/drawing/2014/main" id="{7DA3AA4E-9EEF-A841-87A3-C49FA29D86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28550"/>
              <a:ext cx="102300" cy="25"/>
            </a:xfrm>
            <a:custGeom>
              <a:avLst/>
              <a:gdLst>
                <a:gd name="T0" fmla="*/ 0 w 4092"/>
                <a:gd name="T1" fmla="*/ 25 h 1"/>
                <a:gd name="T2" fmla="*/ 102300 w 4092"/>
                <a:gd name="T3" fmla="*/ 25 h 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3" name="Google Shape;30;p2">
            <a:extLst>
              <a:ext uri="{FF2B5EF4-FFF2-40B4-BE49-F238E27FC236}">
                <a16:creationId xmlns:a16="http://schemas.microsoft.com/office/drawing/2014/main" id="{2A701169-05FE-8E4B-A308-6F2D21DF370D}"/>
              </a:ext>
            </a:extLst>
          </p:cNvPr>
          <p:cNvGrpSpPr>
            <a:grpSpLocks/>
          </p:cNvGrpSpPr>
          <p:nvPr/>
        </p:nvGrpSpPr>
        <p:grpSpPr bwMode="auto">
          <a:xfrm>
            <a:off x="3198813" y="903288"/>
            <a:ext cx="395287" cy="403225"/>
            <a:chOff x="3951850" y="2985350"/>
            <a:chExt cx="407950" cy="416500"/>
          </a:xfrm>
        </p:grpSpPr>
        <p:sp>
          <p:nvSpPr>
            <p:cNvPr id="24" name="Google Shape;31;p2">
              <a:extLst>
                <a:ext uri="{FF2B5EF4-FFF2-40B4-BE49-F238E27FC236}">
                  <a16:creationId xmlns:a16="http://schemas.microsoft.com/office/drawing/2014/main" id="{4BBACD5C-2134-AB44-868C-BBEF9BDA8B63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1850" y="2985350"/>
              <a:ext cx="314800" cy="314825"/>
            </a:xfrm>
            <a:custGeom>
              <a:avLst/>
              <a:gdLst>
                <a:gd name="T0" fmla="*/ 157100 w 12592"/>
                <a:gd name="T1" fmla="*/ 25 h 12593"/>
                <a:gd name="T2" fmla="*/ 141275 w 12592"/>
                <a:gd name="T3" fmla="*/ 1225 h 12593"/>
                <a:gd name="T4" fmla="*/ 125425 w 12592"/>
                <a:gd name="T5" fmla="*/ 3675 h 12593"/>
                <a:gd name="T6" fmla="*/ 110825 w 12592"/>
                <a:gd name="T7" fmla="*/ 7325 h 12593"/>
                <a:gd name="T8" fmla="*/ 96200 w 12592"/>
                <a:gd name="T9" fmla="*/ 12800 h 12593"/>
                <a:gd name="T10" fmla="*/ 82200 w 12592"/>
                <a:gd name="T11" fmla="*/ 19500 h 12593"/>
                <a:gd name="T12" fmla="*/ 69425 w 12592"/>
                <a:gd name="T13" fmla="*/ 26800 h 12593"/>
                <a:gd name="T14" fmla="*/ 46275 w 12592"/>
                <a:gd name="T15" fmla="*/ 46300 h 12593"/>
                <a:gd name="T16" fmla="*/ 26800 w 12592"/>
                <a:gd name="T17" fmla="*/ 69425 h 12593"/>
                <a:gd name="T18" fmla="*/ 18875 w 12592"/>
                <a:gd name="T19" fmla="*/ 82825 h 12593"/>
                <a:gd name="T20" fmla="*/ 12175 w 12592"/>
                <a:gd name="T21" fmla="*/ 96225 h 12593"/>
                <a:gd name="T22" fmla="*/ 7300 w 12592"/>
                <a:gd name="T23" fmla="*/ 110825 h 12593"/>
                <a:gd name="T24" fmla="*/ 3050 w 12592"/>
                <a:gd name="T25" fmla="*/ 126050 h 12593"/>
                <a:gd name="T26" fmla="*/ 625 w 12592"/>
                <a:gd name="T27" fmla="*/ 141275 h 12593"/>
                <a:gd name="T28" fmla="*/ 0 w 12592"/>
                <a:gd name="T29" fmla="*/ 157700 h 12593"/>
                <a:gd name="T30" fmla="*/ 0 w 12592"/>
                <a:gd name="T31" fmla="*/ 165625 h 12593"/>
                <a:gd name="T32" fmla="*/ 1825 w 12592"/>
                <a:gd name="T33" fmla="*/ 181450 h 12593"/>
                <a:gd name="T34" fmla="*/ 4875 w 12592"/>
                <a:gd name="T35" fmla="*/ 196675 h 12593"/>
                <a:gd name="T36" fmla="*/ 9750 w 12592"/>
                <a:gd name="T37" fmla="*/ 211900 h 12593"/>
                <a:gd name="T38" fmla="*/ 15225 w 12592"/>
                <a:gd name="T39" fmla="*/ 225900 h 12593"/>
                <a:gd name="T40" fmla="*/ 22525 w 12592"/>
                <a:gd name="T41" fmla="*/ 239300 h 12593"/>
                <a:gd name="T42" fmla="*/ 35925 w 12592"/>
                <a:gd name="T43" fmla="*/ 257575 h 12593"/>
                <a:gd name="T44" fmla="*/ 57250 w 12592"/>
                <a:gd name="T45" fmla="*/ 278875 h 12593"/>
                <a:gd name="T46" fmla="*/ 75500 w 12592"/>
                <a:gd name="T47" fmla="*/ 292275 h 12593"/>
                <a:gd name="T48" fmla="*/ 88900 w 12592"/>
                <a:gd name="T49" fmla="*/ 299575 h 12593"/>
                <a:gd name="T50" fmla="*/ 103525 w 12592"/>
                <a:gd name="T51" fmla="*/ 305050 h 12593"/>
                <a:gd name="T52" fmla="*/ 118125 w 12592"/>
                <a:gd name="T53" fmla="*/ 309925 h 12593"/>
                <a:gd name="T54" fmla="*/ 133350 w 12592"/>
                <a:gd name="T55" fmla="*/ 312975 h 12593"/>
                <a:gd name="T56" fmla="*/ 149175 w 12592"/>
                <a:gd name="T57" fmla="*/ 314800 h 12593"/>
                <a:gd name="T58" fmla="*/ 157100 w 12592"/>
                <a:gd name="T59" fmla="*/ 314800 h 12593"/>
                <a:gd name="T60" fmla="*/ 173525 w 12592"/>
                <a:gd name="T61" fmla="*/ 314200 h 12593"/>
                <a:gd name="T62" fmla="*/ 188750 w 12592"/>
                <a:gd name="T63" fmla="*/ 311750 h 12593"/>
                <a:gd name="T64" fmla="*/ 203975 w 12592"/>
                <a:gd name="T65" fmla="*/ 307500 h 12593"/>
                <a:gd name="T66" fmla="*/ 218600 w 12592"/>
                <a:gd name="T67" fmla="*/ 302625 h 12593"/>
                <a:gd name="T68" fmla="*/ 231975 w 12592"/>
                <a:gd name="T69" fmla="*/ 295925 h 12593"/>
                <a:gd name="T70" fmla="*/ 245375 w 12592"/>
                <a:gd name="T71" fmla="*/ 288000 h 12593"/>
                <a:gd name="T72" fmla="*/ 268525 w 12592"/>
                <a:gd name="T73" fmla="*/ 268525 h 12593"/>
                <a:gd name="T74" fmla="*/ 288000 w 12592"/>
                <a:gd name="T75" fmla="*/ 245400 h 12593"/>
                <a:gd name="T76" fmla="*/ 295300 w 12592"/>
                <a:gd name="T77" fmla="*/ 232600 h 12593"/>
                <a:gd name="T78" fmla="*/ 302000 w 12592"/>
                <a:gd name="T79" fmla="*/ 218600 h 12593"/>
                <a:gd name="T80" fmla="*/ 307475 w 12592"/>
                <a:gd name="T81" fmla="*/ 204600 h 12593"/>
                <a:gd name="T82" fmla="*/ 311150 w 12592"/>
                <a:gd name="T83" fmla="*/ 189375 h 12593"/>
                <a:gd name="T84" fmla="*/ 313575 w 12592"/>
                <a:gd name="T85" fmla="*/ 173550 h 12593"/>
                <a:gd name="T86" fmla="*/ 314800 w 12592"/>
                <a:gd name="T87" fmla="*/ 157700 h 12593"/>
                <a:gd name="T88" fmla="*/ 314175 w 12592"/>
                <a:gd name="T89" fmla="*/ 149200 h 12593"/>
                <a:gd name="T90" fmla="*/ 312975 w 12592"/>
                <a:gd name="T91" fmla="*/ 133350 h 12593"/>
                <a:gd name="T92" fmla="*/ 309925 w 12592"/>
                <a:gd name="T93" fmla="*/ 118125 h 12593"/>
                <a:gd name="T94" fmla="*/ 305050 w 12592"/>
                <a:gd name="T95" fmla="*/ 103525 h 12593"/>
                <a:gd name="T96" fmla="*/ 298950 w 12592"/>
                <a:gd name="T97" fmla="*/ 89525 h 12593"/>
                <a:gd name="T98" fmla="*/ 291650 w 12592"/>
                <a:gd name="T99" fmla="*/ 76125 h 12593"/>
                <a:gd name="T100" fmla="*/ 278875 w 12592"/>
                <a:gd name="T101" fmla="*/ 57250 h 12593"/>
                <a:gd name="T102" fmla="*/ 257550 w 12592"/>
                <a:gd name="T103" fmla="*/ 35925 h 12593"/>
                <a:gd name="T104" fmla="*/ 238675 w 12592"/>
                <a:gd name="T105" fmla="*/ 23150 h 12593"/>
                <a:gd name="T106" fmla="*/ 225300 w 12592"/>
                <a:gd name="T107" fmla="*/ 15850 h 12593"/>
                <a:gd name="T108" fmla="*/ 211275 w 12592"/>
                <a:gd name="T109" fmla="*/ 9750 h 12593"/>
                <a:gd name="T110" fmla="*/ 196675 w 12592"/>
                <a:gd name="T111" fmla="*/ 5500 h 12593"/>
                <a:gd name="T112" fmla="*/ 181450 w 12592"/>
                <a:gd name="T113" fmla="*/ 1850 h 12593"/>
                <a:gd name="T114" fmla="*/ 165625 w 12592"/>
                <a:gd name="T115" fmla="*/ 625 h 12593"/>
                <a:gd name="T116" fmla="*/ 157100 w 12592"/>
                <a:gd name="T117" fmla="*/ 25 h 12593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32;p2">
              <a:extLst>
                <a:ext uri="{FF2B5EF4-FFF2-40B4-BE49-F238E27FC236}">
                  <a16:creationId xmlns:a16="http://schemas.microsoft.com/office/drawing/2014/main" id="{24CDF919-AD4F-E144-9113-1AD4553EB02F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8375" y="3021875"/>
              <a:ext cx="241750" cy="241750"/>
            </a:xfrm>
            <a:custGeom>
              <a:avLst/>
              <a:gdLst>
                <a:gd name="T0" fmla="*/ 120575 w 9670"/>
                <a:gd name="T1" fmla="*/ 25 h 9670"/>
                <a:gd name="T2" fmla="*/ 96225 w 9670"/>
                <a:gd name="T3" fmla="*/ 2450 h 9670"/>
                <a:gd name="T4" fmla="*/ 73675 w 9670"/>
                <a:gd name="T5" fmla="*/ 9775 h 9670"/>
                <a:gd name="T6" fmla="*/ 53600 w 9670"/>
                <a:gd name="T7" fmla="*/ 20725 h 9670"/>
                <a:gd name="T8" fmla="*/ 35325 w 9670"/>
                <a:gd name="T9" fmla="*/ 35950 h 9670"/>
                <a:gd name="T10" fmla="*/ 20725 w 9670"/>
                <a:gd name="T11" fmla="*/ 53600 h 9670"/>
                <a:gd name="T12" fmla="*/ 9750 w 9670"/>
                <a:gd name="T13" fmla="*/ 74300 h 9670"/>
                <a:gd name="T14" fmla="*/ 2450 w 9670"/>
                <a:gd name="T15" fmla="*/ 96825 h 9670"/>
                <a:gd name="T16" fmla="*/ 25 w 9670"/>
                <a:gd name="T17" fmla="*/ 121175 h 9670"/>
                <a:gd name="T18" fmla="*/ 625 w 9670"/>
                <a:gd name="T19" fmla="*/ 133375 h 9670"/>
                <a:gd name="T20" fmla="*/ 5500 w 9670"/>
                <a:gd name="T21" fmla="*/ 157100 h 9670"/>
                <a:gd name="T22" fmla="*/ 14625 w 9670"/>
                <a:gd name="T23" fmla="*/ 178425 h 9670"/>
                <a:gd name="T24" fmla="*/ 27400 w 9670"/>
                <a:gd name="T25" fmla="*/ 197900 h 9670"/>
                <a:gd name="T26" fmla="*/ 43850 w 9670"/>
                <a:gd name="T27" fmla="*/ 214350 h 9670"/>
                <a:gd name="T28" fmla="*/ 63325 w 9670"/>
                <a:gd name="T29" fmla="*/ 227125 h 9670"/>
                <a:gd name="T30" fmla="*/ 84650 w 9670"/>
                <a:gd name="T31" fmla="*/ 236275 h 9670"/>
                <a:gd name="T32" fmla="*/ 108400 w 9670"/>
                <a:gd name="T33" fmla="*/ 241125 h 9670"/>
                <a:gd name="T34" fmla="*/ 120575 w 9670"/>
                <a:gd name="T35" fmla="*/ 241750 h 9670"/>
                <a:gd name="T36" fmla="*/ 144925 w 9670"/>
                <a:gd name="T37" fmla="*/ 239300 h 9670"/>
                <a:gd name="T38" fmla="*/ 167450 w 9670"/>
                <a:gd name="T39" fmla="*/ 232000 h 9670"/>
                <a:gd name="T40" fmla="*/ 188150 w 9670"/>
                <a:gd name="T41" fmla="*/ 221050 h 9670"/>
                <a:gd name="T42" fmla="*/ 205800 w 9670"/>
                <a:gd name="T43" fmla="*/ 206425 h 9670"/>
                <a:gd name="T44" fmla="*/ 221025 w 9670"/>
                <a:gd name="T45" fmla="*/ 188175 h 9670"/>
                <a:gd name="T46" fmla="*/ 232000 w 9670"/>
                <a:gd name="T47" fmla="*/ 168075 h 9670"/>
                <a:gd name="T48" fmla="*/ 239300 w 9670"/>
                <a:gd name="T49" fmla="*/ 145550 h 9670"/>
                <a:gd name="T50" fmla="*/ 241725 w 9670"/>
                <a:gd name="T51" fmla="*/ 121175 h 9670"/>
                <a:gd name="T52" fmla="*/ 241125 w 9670"/>
                <a:gd name="T53" fmla="*/ 108400 h 9670"/>
                <a:gd name="T54" fmla="*/ 236250 w 9670"/>
                <a:gd name="T55" fmla="*/ 85275 h 9670"/>
                <a:gd name="T56" fmla="*/ 227125 w 9670"/>
                <a:gd name="T57" fmla="*/ 63350 h 9670"/>
                <a:gd name="T58" fmla="*/ 213725 w 9670"/>
                <a:gd name="T59" fmla="*/ 44475 h 9670"/>
                <a:gd name="T60" fmla="*/ 197300 w 9670"/>
                <a:gd name="T61" fmla="*/ 28025 h 9670"/>
                <a:gd name="T62" fmla="*/ 178400 w 9670"/>
                <a:gd name="T63" fmla="*/ 14625 h 9670"/>
                <a:gd name="T64" fmla="*/ 156500 w 9670"/>
                <a:gd name="T65" fmla="*/ 5500 h 9670"/>
                <a:gd name="T66" fmla="*/ 133350 w 9670"/>
                <a:gd name="T67" fmla="*/ 625 h 9670"/>
                <a:gd name="T68" fmla="*/ 120575 w 9670"/>
                <a:gd name="T69" fmla="*/ 25 h 9670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33;p2">
              <a:extLst>
                <a:ext uri="{FF2B5EF4-FFF2-40B4-BE49-F238E27FC236}">
                  <a16:creationId xmlns:a16="http://schemas.microsoft.com/office/drawing/2014/main" id="{78110A61-1E7B-5545-9458-D0C51B1BAF27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4300" y="3058425"/>
              <a:ext cx="84650" cy="84650"/>
            </a:xfrm>
            <a:custGeom>
              <a:avLst/>
              <a:gdLst>
                <a:gd name="T0" fmla="*/ 0 w 3386"/>
                <a:gd name="T1" fmla="*/ 84625 h 3386"/>
                <a:gd name="T2" fmla="*/ 0 w 3386"/>
                <a:gd name="T3" fmla="*/ 84625 h 3386"/>
                <a:gd name="T4" fmla="*/ 625 w 3386"/>
                <a:gd name="T5" fmla="*/ 75500 h 3386"/>
                <a:gd name="T6" fmla="*/ 1850 w 3386"/>
                <a:gd name="T7" fmla="*/ 67600 h 3386"/>
                <a:gd name="T8" fmla="*/ 3675 w 3386"/>
                <a:gd name="T9" fmla="*/ 59075 h 3386"/>
                <a:gd name="T10" fmla="*/ 6700 w 3386"/>
                <a:gd name="T11" fmla="*/ 51750 h 3386"/>
                <a:gd name="T12" fmla="*/ 10350 w 3386"/>
                <a:gd name="T13" fmla="*/ 43850 h 3386"/>
                <a:gd name="T14" fmla="*/ 14625 w 3386"/>
                <a:gd name="T15" fmla="*/ 37150 h 3386"/>
                <a:gd name="T16" fmla="*/ 19500 w 3386"/>
                <a:gd name="T17" fmla="*/ 30450 h 3386"/>
                <a:gd name="T18" fmla="*/ 24975 w 3386"/>
                <a:gd name="T19" fmla="*/ 24350 h 3386"/>
                <a:gd name="T20" fmla="*/ 31075 w 3386"/>
                <a:gd name="T21" fmla="*/ 18875 h 3386"/>
                <a:gd name="T22" fmla="*/ 37750 w 3386"/>
                <a:gd name="T23" fmla="*/ 14000 h 3386"/>
                <a:gd name="T24" fmla="*/ 44450 w 3386"/>
                <a:gd name="T25" fmla="*/ 9750 h 3386"/>
                <a:gd name="T26" fmla="*/ 51775 w 3386"/>
                <a:gd name="T27" fmla="*/ 6100 h 3386"/>
                <a:gd name="T28" fmla="*/ 59675 w 3386"/>
                <a:gd name="T29" fmla="*/ 3650 h 3386"/>
                <a:gd name="T30" fmla="*/ 67600 w 3386"/>
                <a:gd name="T31" fmla="*/ 1225 h 3386"/>
                <a:gd name="T32" fmla="*/ 76125 w 3386"/>
                <a:gd name="T33" fmla="*/ 0 h 3386"/>
                <a:gd name="T34" fmla="*/ 84650 w 3386"/>
                <a:gd name="T35" fmla="*/ 0 h 338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" name="Google Shape;34;p2">
              <a:extLst>
                <a:ext uri="{FF2B5EF4-FFF2-40B4-BE49-F238E27FC236}">
                  <a16:creationId xmlns:a16="http://schemas.microsoft.com/office/drawing/2014/main" id="{A0B6F020-F50A-0044-8DDC-F00D1EF517C0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5750" y="3248375"/>
              <a:ext cx="154050" cy="153475"/>
            </a:xfrm>
            <a:custGeom>
              <a:avLst/>
              <a:gdLst>
                <a:gd name="T0" fmla="*/ 0 w 6162"/>
                <a:gd name="T1" fmla="*/ 25600 h 6139"/>
                <a:gd name="T2" fmla="*/ 124225 w 6162"/>
                <a:gd name="T3" fmla="*/ 149800 h 6139"/>
                <a:gd name="T4" fmla="*/ 124225 w 6162"/>
                <a:gd name="T5" fmla="*/ 149800 h 6139"/>
                <a:gd name="T6" fmla="*/ 126050 w 6162"/>
                <a:gd name="T7" fmla="*/ 151025 h 6139"/>
                <a:gd name="T8" fmla="*/ 127875 w 6162"/>
                <a:gd name="T9" fmla="*/ 152250 h 6139"/>
                <a:gd name="T10" fmla="*/ 130300 w 6162"/>
                <a:gd name="T11" fmla="*/ 152850 h 6139"/>
                <a:gd name="T12" fmla="*/ 132750 w 6162"/>
                <a:gd name="T13" fmla="*/ 153450 h 6139"/>
                <a:gd name="T14" fmla="*/ 135175 w 6162"/>
                <a:gd name="T15" fmla="*/ 152850 h 6139"/>
                <a:gd name="T16" fmla="*/ 137000 w 6162"/>
                <a:gd name="T17" fmla="*/ 152250 h 6139"/>
                <a:gd name="T18" fmla="*/ 139425 w 6162"/>
                <a:gd name="T19" fmla="*/ 151025 h 6139"/>
                <a:gd name="T20" fmla="*/ 141275 w 6162"/>
                <a:gd name="T21" fmla="*/ 149800 h 6139"/>
                <a:gd name="T22" fmla="*/ 150400 w 6162"/>
                <a:gd name="T23" fmla="*/ 140675 h 6139"/>
                <a:gd name="T24" fmla="*/ 150400 w 6162"/>
                <a:gd name="T25" fmla="*/ 140675 h 6139"/>
                <a:gd name="T26" fmla="*/ 152225 w 6162"/>
                <a:gd name="T27" fmla="*/ 138850 h 6139"/>
                <a:gd name="T28" fmla="*/ 153450 w 6162"/>
                <a:gd name="T29" fmla="*/ 136400 h 6139"/>
                <a:gd name="T30" fmla="*/ 154050 w 6162"/>
                <a:gd name="T31" fmla="*/ 133975 h 6139"/>
                <a:gd name="T32" fmla="*/ 154050 w 6162"/>
                <a:gd name="T33" fmla="*/ 132150 h 6139"/>
                <a:gd name="T34" fmla="*/ 154050 w 6162"/>
                <a:gd name="T35" fmla="*/ 129700 h 6139"/>
                <a:gd name="T36" fmla="*/ 153450 w 6162"/>
                <a:gd name="T37" fmla="*/ 127275 h 6139"/>
                <a:gd name="T38" fmla="*/ 152225 w 6162"/>
                <a:gd name="T39" fmla="*/ 125450 h 6139"/>
                <a:gd name="T40" fmla="*/ 150400 w 6162"/>
                <a:gd name="T41" fmla="*/ 123025 h 6139"/>
                <a:gd name="T42" fmla="*/ 26800 w 6162"/>
                <a:gd name="T43" fmla="*/ 25 h 6139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8" name="Google Shape;35;p2">
            <a:extLst>
              <a:ext uri="{FF2B5EF4-FFF2-40B4-BE49-F238E27FC236}">
                <a16:creationId xmlns:a16="http://schemas.microsoft.com/office/drawing/2014/main" id="{C53E4FF9-2747-984E-BBF5-011305C92C50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5010150" y="4576763"/>
            <a:ext cx="1033463" cy="893762"/>
          </a:xfrm>
          <a:prstGeom prst="hexagon">
            <a:avLst>
              <a:gd name="adj" fmla="val 28720"/>
              <a:gd name="vf" fmla="val 115470"/>
            </a:avLst>
          </a:prstGeom>
          <a:noFill/>
          <a:ln w="19050">
            <a:solidFill>
              <a:srgbClr val="184769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29" name="Google Shape;36;p2">
            <a:extLst>
              <a:ext uri="{FF2B5EF4-FFF2-40B4-BE49-F238E27FC236}">
                <a16:creationId xmlns:a16="http://schemas.microsoft.com/office/drawing/2014/main" id="{B73AF107-DCD0-EB42-90E2-E92DF65FEBD1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5133975" y="4056063"/>
            <a:ext cx="539750" cy="468312"/>
          </a:xfrm>
          <a:prstGeom prst="hexagon">
            <a:avLst>
              <a:gd name="adj" fmla="val 28611"/>
              <a:gd name="vf" fmla="val 115470"/>
            </a:avLst>
          </a:pr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0" name="Google Shape;37;p2">
            <a:extLst>
              <a:ext uri="{FF2B5EF4-FFF2-40B4-BE49-F238E27FC236}">
                <a16:creationId xmlns:a16="http://schemas.microsoft.com/office/drawing/2014/main" id="{918CC986-2E9C-7A47-9233-E294A05E1796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3101975" y="3629025"/>
            <a:ext cx="1031875" cy="895350"/>
          </a:xfrm>
          <a:prstGeom prst="hexagon">
            <a:avLst>
              <a:gd name="adj" fmla="val 28604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1" name="Google Shape;38;p2">
            <a:extLst>
              <a:ext uri="{FF2B5EF4-FFF2-40B4-BE49-F238E27FC236}">
                <a16:creationId xmlns:a16="http://schemas.microsoft.com/office/drawing/2014/main" id="{F1169CD8-998F-0F40-9331-B0DDACD201BD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3530600" y="4576763"/>
            <a:ext cx="452438" cy="390525"/>
          </a:xfrm>
          <a:prstGeom prst="hexagon">
            <a:avLst>
              <a:gd name="adj" fmla="val 28749"/>
              <a:gd name="vf" fmla="val 115470"/>
            </a:avLst>
          </a:prstGeom>
          <a:noFill/>
          <a:ln w="19050">
            <a:solidFill>
              <a:srgbClr val="00E1C6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2" name="Google Shape;39;p2">
            <a:extLst>
              <a:ext uri="{FF2B5EF4-FFF2-40B4-BE49-F238E27FC236}">
                <a16:creationId xmlns:a16="http://schemas.microsoft.com/office/drawing/2014/main" id="{06C503BB-E4EE-F745-AC0B-FC99DD411289}"/>
              </a:ext>
            </a:extLst>
          </p:cNvPr>
          <p:cNvSpPr>
            <a:spLocks/>
          </p:cNvSpPr>
          <p:nvPr/>
        </p:nvSpPr>
        <p:spPr bwMode="auto">
          <a:xfrm>
            <a:off x="5370513" y="4867275"/>
            <a:ext cx="312737" cy="312738"/>
          </a:xfrm>
          <a:custGeom>
            <a:avLst/>
            <a:gdLst>
              <a:gd name="T0" fmla="*/ 175685 w 17000"/>
              <a:gd name="T1" fmla="*/ 109189 h 16999"/>
              <a:gd name="T2" fmla="*/ 192315 w 17000"/>
              <a:gd name="T3" fmla="*/ 120430 h 16999"/>
              <a:gd name="T4" fmla="*/ 203537 w 17000"/>
              <a:gd name="T5" fmla="*/ 137042 h 16999"/>
              <a:gd name="T6" fmla="*/ 207142 w 17000"/>
              <a:gd name="T7" fmla="*/ 156360 h 16999"/>
              <a:gd name="T8" fmla="*/ 203537 w 17000"/>
              <a:gd name="T9" fmla="*/ 175696 h 16999"/>
              <a:gd name="T10" fmla="*/ 192315 w 17000"/>
              <a:gd name="T11" fmla="*/ 192308 h 16999"/>
              <a:gd name="T12" fmla="*/ 175685 w 17000"/>
              <a:gd name="T13" fmla="*/ 203549 h 16999"/>
              <a:gd name="T14" fmla="*/ 151420 w 17000"/>
              <a:gd name="T15" fmla="*/ 207137 h 16999"/>
              <a:gd name="T16" fmla="*/ 132564 w 17000"/>
              <a:gd name="T17" fmla="*/ 201305 h 16999"/>
              <a:gd name="T18" fmla="*/ 116835 w 17000"/>
              <a:gd name="T19" fmla="*/ 188261 h 16999"/>
              <a:gd name="T20" fmla="*/ 107839 w 17000"/>
              <a:gd name="T21" fmla="*/ 170747 h 16999"/>
              <a:gd name="T22" fmla="*/ 105595 w 17000"/>
              <a:gd name="T23" fmla="*/ 151429 h 16999"/>
              <a:gd name="T24" fmla="*/ 111445 w 17000"/>
              <a:gd name="T25" fmla="*/ 132554 h 16999"/>
              <a:gd name="T26" fmla="*/ 124469 w 17000"/>
              <a:gd name="T27" fmla="*/ 116824 h 16999"/>
              <a:gd name="T28" fmla="*/ 142001 w 17000"/>
              <a:gd name="T29" fmla="*/ 107846 h 16999"/>
              <a:gd name="T30" fmla="*/ 145588 w 17000"/>
              <a:gd name="T31" fmla="*/ 0 h 16999"/>
              <a:gd name="T32" fmla="*/ 134808 w 17000"/>
              <a:gd name="T33" fmla="*/ 4489 h 16999"/>
              <a:gd name="T34" fmla="*/ 129418 w 17000"/>
              <a:gd name="T35" fmla="*/ 14387 h 16999"/>
              <a:gd name="T36" fmla="*/ 106496 w 17000"/>
              <a:gd name="T37" fmla="*/ 53923 h 16999"/>
              <a:gd name="T38" fmla="*/ 69648 w 17000"/>
              <a:gd name="T39" fmla="*/ 34606 h 16999"/>
              <a:gd name="T40" fmla="*/ 58427 w 17000"/>
              <a:gd name="T41" fmla="*/ 35047 h 16999"/>
              <a:gd name="T42" fmla="*/ 36406 w 17000"/>
              <a:gd name="T43" fmla="*/ 55726 h 16999"/>
              <a:gd name="T44" fmla="*/ 33720 w 17000"/>
              <a:gd name="T45" fmla="*/ 66948 h 16999"/>
              <a:gd name="T46" fmla="*/ 57084 w 17000"/>
              <a:gd name="T47" fmla="*/ 100211 h 16999"/>
              <a:gd name="T48" fmla="*/ 46745 w 17000"/>
              <a:gd name="T49" fmla="*/ 125820 h 16999"/>
              <a:gd name="T50" fmla="*/ 6310 w 17000"/>
              <a:gd name="T51" fmla="*/ 132995 h 16999"/>
              <a:gd name="T52" fmla="*/ 460 w 17000"/>
              <a:gd name="T53" fmla="*/ 142433 h 16999"/>
              <a:gd name="T54" fmla="*/ 1361 w 17000"/>
              <a:gd name="T55" fmla="*/ 172991 h 16999"/>
              <a:gd name="T56" fmla="*/ 8996 w 17000"/>
              <a:gd name="T57" fmla="*/ 181527 h 16999"/>
              <a:gd name="T58" fmla="*/ 48548 w 17000"/>
              <a:gd name="T59" fmla="*/ 193210 h 16999"/>
              <a:gd name="T60" fmla="*/ 37308 w 17000"/>
              <a:gd name="T61" fmla="*/ 237695 h 16999"/>
              <a:gd name="T62" fmla="*/ 33720 w 17000"/>
              <a:gd name="T63" fmla="*/ 248476 h 16999"/>
              <a:gd name="T64" fmla="*/ 38209 w 17000"/>
              <a:gd name="T65" fmla="*/ 259257 h 16999"/>
              <a:gd name="T66" fmla="*/ 61112 w 17000"/>
              <a:gd name="T67" fmla="*/ 278574 h 16999"/>
              <a:gd name="T68" fmla="*/ 72353 w 17000"/>
              <a:gd name="T69" fmla="*/ 277231 h 16999"/>
              <a:gd name="T70" fmla="*/ 112788 w 17000"/>
              <a:gd name="T71" fmla="*/ 261501 h 16999"/>
              <a:gd name="T72" fmla="*/ 130319 w 17000"/>
              <a:gd name="T73" fmla="*/ 301056 h 16999"/>
              <a:gd name="T74" fmla="*/ 137494 w 17000"/>
              <a:gd name="T75" fmla="*/ 310034 h 16999"/>
              <a:gd name="T76" fmla="*/ 167149 w 17000"/>
              <a:gd name="T77" fmla="*/ 312738 h 16999"/>
              <a:gd name="T78" fmla="*/ 177929 w 17000"/>
              <a:gd name="T79" fmla="*/ 308231 h 16999"/>
              <a:gd name="T80" fmla="*/ 183319 w 17000"/>
              <a:gd name="T81" fmla="*/ 298351 h 16999"/>
              <a:gd name="T82" fmla="*/ 206241 w 17000"/>
              <a:gd name="T83" fmla="*/ 258815 h 16999"/>
              <a:gd name="T84" fmla="*/ 243089 w 17000"/>
              <a:gd name="T85" fmla="*/ 278132 h 16999"/>
              <a:gd name="T86" fmla="*/ 254310 w 17000"/>
              <a:gd name="T87" fmla="*/ 277691 h 16999"/>
              <a:gd name="T88" fmla="*/ 276331 w 17000"/>
              <a:gd name="T89" fmla="*/ 257012 h 16999"/>
              <a:gd name="T90" fmla="*/ 279035 w 17000"/>
              <a:gd name="T91" fmla="*/ 245790 h 16999"/>
              <a:gd name="T92" fmla="*/ 255672 w 17000"/>
              <a:gd name="T93" fmla="*/ 212527 h 16999"/>
              <a:gd name="T94" fmla="*/ 265992 w 17000"/>
              <a:gd name="T95" fmla="*/ 186918 h 16999"/>
              <a:gd name="T96" fmla="*/ 306427 w 17000"/>
              <a:gd name="T97" fmla="*/ 179725 h 16999"/>
              <a:gd name="T98" fmla="*/ 312277 w 17000"/>
              <a:gd name="T99" fmla="*/ 170305 h 16999"/>
              <a:gd name="T100" fmla="*/ 311376 w 17000"/>
              <a:gd name="T101" fmla="*/ 139747 h 16999"/>
              <a:gd name="T102" fmla="*/ 303741 w 17000"/>
              <a:gd name="T103" fmla="*/ 131211 h 16999"/>
              <a:gd name="T104" fmla="*/ 264208 w 17000"/>
              <a:gd name="T105" fmla="*/ 119528 h 16999"/>
              <a:gd name="T106" fmla="*/ 275889 w 17000"/>
              <a:gd name="T107" fmla="*/ 75043 h 16999"/>
              <a:gd name="T108" fmla="*/ 279035 w 17000"/>
              <a:gd name="T109" fmla="*/ 64262 h 16999"/>
              <a:gd name="T110" fmla="*/ 274528 w 17000"/>
              <a:gd name="T111" fmla="*/ 53481 h 16999"/>
              <a:gd name="T112" fmla="*/ 251625 w 17000"/>
              <a:gd name="T113" fmla="*/ 34146 h 16999"/>
              <a:gd name="T114" fmla="*/ 240384 w 17000"/>
              <a:gd name="T115" fmla="*/ 35507 h 16999"/>
              <a:gd name="T116" fmla="*/ 199949 w 17000"/>
              <a:gd name="T117" fmla="*/ 51218 h 16999"/>
              <a:gd name="T118" fmla="*/ 182436 w 17000"/>
              <a:gd name="T119" fmla="*/ 11682 h 16999"/>
              <a:gd name="T120" fmla="*/ 175243 w 17000"/>
              <a:gd name="T121" fmla="*/ 2704 h 16999"/>
              <a:gd name="T122" fmla="*/ 145588 w 17000"/>
              <a:gd name="T123" fmla="*/ 0 h 16999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lnTo>
                  <a:pt x="8769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lnTo>
                  <a:pt x="7914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33" name="Google Shape;40;p2">
            <a:extLst>
              <a:ext uri="{FF2B5EF4-FFF2-40B4-BE49-F238E27FC236}">
                <a16:creationId xmlns:a16="http://schemas.microsoft.com/office/drawing/2014/main" id="{2C8F7C47-A10B-8E4B-B8ED-AA48737145C7}"/>
              </a:ext>
            </a:extLst>
          </p:cNvPr>
          <p:cNvGrpSpPr>
            <a:grpSpLocks/>
          </p:cNvGrpSpPr>
          <p:nvPr/>
        </p:nvGrpSpPr>
        <p:grpSpPr bwMode="auto">
          <a:xfrm>
            <a:off x="5772150" y="4056063"/>
            <a:ext cx="573088" cy="550862"/>
            <a:chOff x="5241175" y="4959100"/>
            <a:chExt cx="539775" cy="517775"/>
          </a:xfrm>
        </p:grpSpPr>
        <p:sp>
          <p:nvSpPr>
            <p:cNvPr id="34" name="Google Shape;41;p2">
              <a:extLst>
                <a:ext uri="{FF2B5EF4-FFF2-40B4-BE49-F238E27FC236}">
                  <a16:creationId xmlns:a16="http://schemas.microsoft.com/office/drawing/2014/main" id="{CE1E2B9B-100E-A84F-A645-5E508BFF28F8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5150" y="4959100"/>
              <a:ext cx="161225" cy="178300"/>
            </a:xfrm>
            <a:custGeom>
              <a:avLst/>
              <a:gdLst>
                <a:gd name="T0" fmla="*/ 116025 w 6449"/>
                <a:gd name="T1" fmla="*/ 0 h 7132"/>
                <a:gd name="T2" fmla="*/ 111750 w 6449"/>
                <a:gd name="T3" fmla="*/ 625 h 7132"/>
                <a:gd name="T4" fmla="*/ 107475 w 6449"/>
                <a:gd name="T5" fmla="*/ 1225 h 7132"/>
                <a:gd name="T6" fmla="*/ 103200 w 6449"/>
                <a:gd name="T7" fmla="*/ 2450 h 7132"/>
                <a:gd name="T8" fmla="*/ 98925 w 6449"/>
                <a:gd name="T9" fmla="*/ 3675 h 7132"/>
                <a:gd name="T10" fmla="*/ 94650 w 6449"/>
                <a:gd name="T11" fmla="*/ 5500 h 7132"/>
                <a:gd name="T12" fmla="*/ 91000 w 6449"/>
                <a:gd name="T13" fmla="*/ 7950 h 7132"/>
                <a:gd name="T14" fmla="*/ 87925 w 6449"/>
                <a:gd name="T15" fmla="*/ 10375 h 7132"/>
                <a:gd name="T16" fmla="*/ 84875 w 6449"/>
                <a:gd name="T17" fmla="*/ 13450 h 7132"/>
                <a:gd name="T18" fmla="*/ 81825 w 6449"/>
                <a:gd name="T19" fmla="*/ 16500 h 7132"/>
                <a:gd name="T20" fmla="*/ 79375 w 6449"/>
                <a:gd name="T21" fmla="*/ 20150 h 7132"/>
                <a:gd name="T22" fmla="*/ 76950 w 6449"/>
                <a:gd name="T23" fmla="*/ 23825 h 7132"/>
                <a:gd name="T24" fmla="*/ 75125 w 6449"/>
                <a:gd name="T25" fmla="*/ 27475 h 7132"/>
                <a:gd name="T26" fmla="*/ 73275 w 6449"/>
                <a:gd name="T27" fmla="*/ 31750 h 7132"/>
                <a:gd name="T28" fmla="*/ 72675 w 6449"/>
                <a:gd name="T29" fmla="*/ 36025 h 7132"/>
                <a:gd name="T30" fmla="*/ 72050 w 6449"/>
                <a:gd name="T31" fmla="*/ 40300 h 7132"/>
                <a:gd name="T32" fmla="*/ 71450 w 6449"/>
                <a:gd name="T33" fmla="*/ 45200 h 7132"/>
                <a:gd name="T34" fmla="*/ 72050 w 6449"/>
                <a:gd name="T35" fmla="*/ 51900 h 7132"/>
                <a:gd name="T36" fmla="*/ 73900 w 6449"/>
                <a:gd name="T37" fmla="*/ 58625 h 7132"/>
                <a:gd name="T38" fmla="*/ 76325 w 6449"/>
                <a:gd name="T39" fmla="*/ 64725 h 7132"/>
                <a:gd name="T40" fmla="*/ 79375 w 6449"/>
                <a:gd name="T41" fmla="*/ 70225 h 7132"/>
                <a:gd name="T42" fmla="*/ 0 w 6449"/>
                <a:gd name="T43" fmla="*/ 163650 h 7132"/>
                <a:gd name="T44" fmla="*/ 9175 w 6449"/>
                <a:gd name="T45" fmla="*/ 170350 h 7132"/>
                <a:gd name="T46" fmla="*/ 17725 w 6449"/>
                <a:gd name="T47" fmla="*/ 178300 h 7132"/>
                <a:gd name="T48" fmla="*/ 97100 w 6449"/>
                <a:gd name="T49" fmla="*/ 85475 h 7132"/>
                <a:gd name="T50" fmla="*/ 101375 w 6449"/>
                <a:gd name="T51" fmla="*/ 87325 h 7132"/>
                <a:gd name="T52" fmla="*/ 106250 w 6449"/>
                <a:gd name="T53" fmla="*/ 88550 h 7132"/>
                <a:gd name="T54" fmla="*/ 111125 w 6449"/>
                <a:gd name="T55" fmla="*/ 89150 h 7132"/>
                <a:gd name="T56" fmla="*/ 116025 w 6449"/>
                <a:gd name="T57" fmla="*/ 89750 h 7132"/>
                <a:gd name="T58" fmla="*/ 120900 w 6449"/>
                <a:gd name="T59" fmla="*/ 89150 h 7132"/>
                <a:gd name="T60" fmla="*/ 125175 w 6449"/>
                <a:gd name="T61" fmla="*/ 88550 h 7132"/>
                <a:gd name="T62" fmla="*/ 129450 w 6449"/>
                <a:gd name="T63" fmla="*/ 87925 h 7132"/>
                <a:gd name="T64" fmla="*/ 133725 w 6449"/>
                <a:gd name="T65" fmla="*/ 86100 h 7132"/>
                <a:gd name="T66" fmla="*/ 137400 w 6449"/>
                <a:gd name="T67" fmla="*/ 84275 h 7132"/>
                <a:gd name="T68" fmla="*/ 141050 w 6449"/>
                <a:gd name="T69" fmla="*/ 81825 h 7132"/>
                <a:gd name="T70" fmla="*/ 144725 w 6449"/>
                <a:gd name="T71" fmla="*/ 79375 h 7132"/>
                <a:gd name="T72" fmla="*/ 147775 w 6449"/>
                <a:gd name="T73" fmla="*/ 76325 h 7132"/>
                <a:gd name="T74" fmla="*/ 150825 w 6449"/>
                <a:gd name="T75" fmla="*/ 73275 h 7132"/>
                <a:gd name="T76" fmla="*/ 153275 w 6449"/>
                <a:gd name="T77" fmla="*/ 70225 h 7132"/>
                <a:gd name="T78" fmla="*/ 155700 w 6449"/>
                <a:gd name="T79" fmla="*/ 65950 h 7132"/>
                <a:gd name="T80" fmla="*/ 157550 w 6449"/>
                <a:gd name="T81" fmla="*/ 62275 h 7132"/>
                <a:gd name="T82" fmla="*/ 158750 w 6449"/>
                <a:gd name="T83" fmla="*/ 58000 h 7132"/>
                <a:gd name="T84" fmla="*/ 159975 w 6449"/>
                <a:gd name="T85" fmla="*/ 53725 h 7132"/>
                <a:gd name="T86" fmla="*/ 160600 w 6449"/>
                <a:gd name="T87" fmla="*/ 49475 h 7132"/>
                <a:gd name="T88" fmla="*/ 161200 w 6449"/>
                <a:gd name="T89" fmla="*/ 45200 h 7132"/>
                <a:gd name="T90" fmla="*/ 160600 w 6449"/>
                <a:gd name="T91" fmla="*/ 40300 h 7132"/>
                <a:gd name="T92" fmla="*/ 159975 w 6449"/>
                <a:gd name="T93" fmla="*/ 36025 h 7132"/>
                <a:gd name="T94" fmla="*/ 158750 w 6449"/>
                <a:gd name="T95" fmla="*/ 31750 h 7132"/>
                <a:gd name="T96" fmla="*/ 157550 w 6449"/>
                <a:gd name="T97" fmla="*/ 27475 h 7132"/>
                <a:gd name="T98" fmla="*/ 155700 w 6449"/>
                <a:gd name="T99" fmla="*/ 23825 h 7132"/>
                <a:gd name="T100" fmla="*/ 153275 w 6449"/>
                <a:gd name="T101" fmla="*/ 20150 h 7132"/>
                <a:gd name="T102" fmla="*/ 150825 w 6449"/>
                <a:gd name="T103" fmla="*/ 16500 h 7132"/>
                <a:gd name="T104" fmla="*/ 147775 w 6449"/>
                <a:gd name="T105" fmla="*/ 13450 h 7132"/>
                <a:gd name="T106" fmla="*/ 144725 w 6449"/>
                <a:gd name="T107" fmla="*/ 10375 h 7132"/>
                <a:gd name="T108" fmla="*/ 141050 w 6449"/>
                <a:gd name="T109" fmla="*/ 7950 h 7132"/>
                <a:gd name="T110" fmla="*/ 137400 w 6449"/>
                <a:gd name="T111" fmla="*/ 5500 h 7132"/>
                <a:gd name="T112" fmla="*/ 133725 w 6449"/>
                <a:gd name="T113" fmla="*/ 3675 h 7132"/>
                <a:gd name="T114" fmla="*/ 129450 w 6449"/>
                <a:gd name="T115" fmla="*/ 2450 h 7132"/>
                <a:gd name="T116" fmla="*/ 125175 w 6449"/>
                <a:gd name="T117" fmla="*/ 1225 h 7132"/>
                <a:gd name="T118" fmla="*/ 120900 w 6449"/>
                <a:gd name="T119" fmla="*/ 625 h 7132"/>
                <a:gd name="T120" fmla="*/ 116025 w 6449"/>
                <a:gd name="T121" fmla="*/ 0 h 7132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42;p2">
              <a:extLst>
                <a:ext uri="{FF2B5EF4-FFF2-40B4-BE49-F238E27FC236}">
                  <a16:creationId xmlns:a16="http://schemas.microsoft.com/office/drawing/2014/main" id="{58C64EDD-0DC8-BE46-9B5B-93716140174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30925" y="4985350"/>
              <a:ext cx="128250" cy="148400"/>
            </a:xfrm>
            <a:custGeom>
              <a:avLst/>
              <a:gdLst>
                <a:gd name="T0" fmla="*/ 39075 w 5130"/>
                <a:gd name="T1" fmla="*/ 0 h 5936"/>
                <a:gd name="T2" fmla="*/ 34800 w 5130"/>
                <a:gd name="T3" fmla="*/ 625 h 5936"/>
                <a:gd name="T4" fmla="*/ 30525 w 5130"/>
                <a:gd name="T5" fmla="*/ 1850 h 5936"/>
                <a:gd name="T6" fmla="*/ 26875 w 5130"/>
                <a:gd name="T7" fmla="*/ 3675 h 5936"/>
                <a:gd name="T8" fmla="*/ 22600 w 5130"/>
                <a:gd name="T9" fmla="*/ 5500 h 5936"/>
                <a:gd name="T10" fmla="*/ 18925 w 5130"/>
                <a:gd name="T11" fmla="*/ 7950 h 5936"/>
                <a:gd name="T12" fmla="*/ 15875 w 5130"/>
                <a:gd name="T13" fmla="*/ 10400 h 5936"/>
                <a:gd name="T14" fmla="*/ 12825 w 5130"/>
                <a:gd name="T15" fmla="*/ 13450 h 5936"/>
                <a:gd name="T16" fmla="*/ 9775 w 5130"/>
                <a:gd name="T17" fmla="*/ 16500 h 5936"/>
                <a:gd name="T18" fmla="*/ 7325 w 5130"/>
                <a:gd name="T19" fmla="*/ 20150 h 5936"/>
                <a:gd name="T20" fmla="*/ 4900 w 5130"/>
                <a:gd name="T21" fmla="*/ 23825 h 5936"/>
                <a:gd name="T22" fmla="*/ 3050 w 5130"/>
                <a:gd name="T23" fmla="*/ 27475 h 5936"/>
                <a:gd name="T24" fmla="*/ 1850 w 5130"/>
                <a:gd name="T25" fmla="*/ 31750 h 5936"/>
                <a:gd name="T26" fmla="*/ 625 w 5130"/>
                <a:gd name="T27" fmla="*/ 36650 h 5936"/>
                <a:gd name="T28" fmla="*/ 0 w 5130"/>
                <a:gd name="T29" fmla="*/ 40925 h 5936"/>
                <a:gd name="T30" fmla="*/ 0 w 5130"/>
                <a:gd name="T31" fmla="*/ 45200 h 5936"/>
                <a:gd name="T32" fmla="*/ 0 w 5130"/>
                <a:gd name="T33" fmla="*/ 50075 h 5936"/>
                <a:gd name="T34" fmla="*/ 625 w 5130"/>
                <a:gd name="T35" fmla="*/ 54350 h 5936"/>
                <a:gd name="T36" fmla="*/ 1850 w 5130"/>
                <a:gd name="T37" fmla="*/ 58625 h 5936"/>
                <a:gd name="T38" fmla="*/ 3675 w 5130"/>
                <a:gd name="T39" fmla="*/ 62300 h 5936"/>
                <a:gd name="T40" fmla="*/ 5500 w 5130"/>
                <a:gd name="T41" fmla="*/ 66575 h 5936"/>
                <a:gd name="T42" fmla="*/ 7950 w 5130"/>
                <a:gd name="T43" fmla="*/ 69625 h 5936"/>
                <a:gd name="T44" fmla="*/ 10375 w 5130"/>
                <a:gd name="T45" fmla="*/ 73275 h 5936"/>
                <a:gd name="T46" fmla="*/ 13450 w 5130"/>
                <a:gd name="T47" fmla="*/ 76325 h 5936"/>
                <a:gd name="T48" fmla="*/ 16500 w 5130"/>
                <a:gd name="T49" fmla="*/ 79375 h 5936"/>
                <a:gd name="T50" fmla="*/ 20150 w 5130"/>
                <a:gd name="T51" fmla="*/ 81825 h 5936"/>
                <a:gd name="T52" fmla="*/ 23825 w 5130"/>
                <a:gd name="T53" fmla="*/ 84275 h 5936"/>
                <a:gd name="T54" fmla="*/ 27475 w 5130"/>
                <a:gd name="T55" fmla="*/ 86100 h 5936"/>
                <a:gd name="T56" fmla="*/ 31750 w 5130"/>
                <a:gd name="T57" fmla="*/ 87325 h 5936"/>
                <a:gd name="T58" fmla="*/ 36650 w 5130"/>
                <a:gd name="T59" fmla="*/ 88550 h 5936"/>
                <a:gd name="T60" fmla="*/ 42750 w 5130"/>
                <a:gd name="T61" fmla="*/ 89150 h 5936"/>
                <a:gd name="T62" fmla="*/ 49475 w 5130"/>
                <a:gd name="T63" fmla="*/ 89150 h 5936"/>
                <a:gd name="T64" fmla="*/ 55575 w 5130"/>
                <a:gd name="T65" fmla="*/ 87925 h 5936"/>
                <a:gd name="T66" fmla="*/ 61675 w 5130"/>
                <a:gd name="T67" fmla="*/ 86100 h 5936"/>
                <a:gd name="T68" fmla="*/ 109900 w 5130"/>
                <a:gd name="T69" fmla="*/ 148375 h 5936"/>
                <a:gd name="T70" fmla="*/ 118450 w 5130"/>
                <a:gd name="T71" fmla="*/ 141050 h 5936"/>
                <a:gd name="T72" fmla="*/ 128225 w 5130"/>
                <a:gd name="T73" fmla="*/ 134350 h 5936"/>
                <a:gd name="T74" fmla="*/ 80000 w 5130"/>
                <a:gd name="T75" fmla="*/ 71450 h 5936"/>
                <a:gd name="T76" fmla="*/ 83050 w 5130"/>
                <a:gd name="T77" fmla="*/ 67175 h 5936"/>
                <a:gd name="T78" fmla="*/ 85475 w 5130"/>
                <a:gd name="T79" fmla="*/ 62900 h 5936"/>
                <a:gd name="T80" fmla="*/ 87325 w 5130"/>
                <a:gd name="T81" fmla="*/ 58025 h 5936"/>
                <a:gd name="T82" fmla="*/ 88550 w 5130"/>
                <a:gd name="T83" fmla="*/ 52525 h 5936"/>
                <a:gd name="T84" fmla="*/ 89150 w 5130"/>
                <a:gd name="T85" fmla="*/ 48250 h 5936"/>
                <a:gd name="T86" fmla="*/ 89150 w 5130"/>
                <a:gd name="T87" fmla="*/ 43350 h 5936"/>
                <a:gd name="T88" fmla="*/ 89150 w 5130"/>
                <a:gd name="T89" fmla="*/ 39100 h 5936"/>
                <a:gd name="T90" fmla="*/ 87925 w 5130"/>
                <a:gd name="T91" fmla="*/ 34825 h 5936"/>
                <a:gd name="T92" fmla="*/ 86700 w 5130"/>
                <a:gd name="T93" fmla="*/ 30550 h 5936"/>
                <a:gd name="T94" fmla="*/ 85475 w 5130"/>
                <a:gd name="T95" fmla="*/ 26875 h 5936"/>
                <a:gd name="T96" fmla="*/ 83650 w 5130"/>
                <a:gd name="T97" fmla="*/ 22600 h 5936"/>
                <a:gd name="T98" fmla="*/ 81225 w 5130"/>
                <a:gd name="T99" fmla="*/ 18950 h 5936"/>
                <a:gd name="T100" fmla="*/ 78775 w 5130"/>
                <a:gd name="T101" fmla="*/ 15875 h 5936"/>
                <a:gd name="T102" fmla="*/ 75725 w 5130"/>
                <a:gd name="T103" fmla="*/ 12825 h 5936"/>
                <a:gd name="T104" fmla="*/ 72675 w 5130"/>
                <a:gd name="T105" fmla="*/ 9775 h 5936"/>
                <a:gd name="T106" fmla="*/ 69000 w 5130"/>
                <a:gd name="T107" fmla="*/ 7350 h 5936"/>
                <a:gd name="T108" fmla="*/ 65350 w 5130"/>
                <a:gd name="T109" fmla="*/ 4900 h 5936"/>
                <a:gd name="T110" fmla="*/ 61075 w 5130"/>
                <a:gd name="T111" fmla="*/ 3075 h 5936"/>
                <a:gd name="T112" fmla="*/ 56800 w 5130"/>
                <a:gd name="T113" fmla="*/ 1850 h 5936"/>
                <a:gd name="T114" fmla="*/ 52525 w 5130"/>
                <a:gd name="T115" fmla="*/ 625 h 5936"/>
                <a:gd name="T116" fmla="*/ 48250 w 5130"/>
                <a:gd name="T117" fmla="*/ 0 h 5936"/>
                <a:gd name="T118" fmla="*/ 39075 w 5130"/>
                <a:gd name="T119" fmla="*/ 0 h 59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lnTo>
                    <a:pt x="1563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43;p2">
              <a:extLst>
                <a:ext uri="{FF2B5EF4-FFF2-40B4-BE49-F238E27FC236}">
                  <a16:creationId xmlns:a16="http://schemas.microsoft.com/office/drawing/2014/main" id="{86AC3430-B501-1746-8474-6055C3DB14B9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1175" y="5241175"/>
              <a:ext cx="180125" cy="109325"/>
            </a:xfrm>
            <a:custGeom>
              <a:avLst/>
              <a:gdLst>
                <a:gd name="T0" fmla="*/ 170975 w 7205"/>
                <a:gd name="T1" fmla="*/ 25 h 4373"/>
                <a:gd name="T2" fmla="*/ 80600 w 7205"/>
                <a:gd name="T3" fmla="*/ 37275 h 4373"/>
                <a:gd name="T4" fmla="*/ 77550 w 7205"/>
                <a:gd name="T5" fmla="*/ 34200 h 4373"/>
                <a:gd name="T6" fmla="*/ 74500 w 7205"/>
                <a:gd name="T7" fmla="*/ 31150 h 4373"/>
                <a:gd name="T8" fmla="*/ 71450 w 7205"/>
                <a:gd name="T9" fmla="*/ 28100 h 4373"/>
                <a:gd name="T10" fmla="*/ 67175 w 7205"/>
                <a:gd name="T11" fmla="*/ 25650 h 4373"/>
                <a:gd name="T12" fmla="*/ 63500 w 7205"/>
                <a:gd name="T13" fmla="*/ 23825 h 4373"/>
                <a:gd name="T14" fmla="*/ 59225 w 7205"/>
                <a:gd name="T15" fmla="*/ 22000 h 4373"/>
                <a:gd name="T16" fmla="*/ 54950 w 7205"/>
                <a:gd name="T17" fmla="*/ 20775 h 4373"/>
                <a:gd name="T18" fmla="*/ 50675 w 7205"/>
                <a:gd name="T19" fmla="*/ 20175 h 4373"/>
                <a:gd name="T20" fmla="*/ 46400 w 7205"/>
                <a:gd name="T21" fmla="*/ 19550 h 4373"/>
                <a:gd name="T22" fmla="*/ 42125 w 7205"/>
                <a:gd name="T23" fmla="*/ 20175 h 4373"/>
                <a:gd name="T24" fmla="*/ 37850 w 7205"/>
                <a:gd name="T25" fmla="*/ 20175 h 4373"/>
                <a:gd name="T26" fmla="*/ 33575 w 7205"/>
                <a:gd name="T27" fmla="*/ 21400 h 4373"/>
                <a:gd name="T28" fmla="*/ 29300 w 7205"/>
                <a:gd name="T29" fmla="*/ 22600 h 4373"/>
                <a:gd name="T30" fmla="*/ 25650 w 7205"/>
                <a:gd name="T31" fmla="*/ 24450 h 4373"/>
                <a:gd name="T32" fmla="*/ 21975 w 7205"/>
                <a:gd name="T33" fmla="*/ 26275 h 4373"/>
                <a:gd name="T34" fmla="*/ 18325 w 7205"/>
                <a:gd name="T35" fmla="*/ 28725 h 4373"/>
                <a:gd name="T36" fmla="*/ 14650 w 7205"/>
                <a:gd name="T37" fmla="*/ 31775 h 4373"/>
                <a:gd name="T38" fmla="*/ 11600 w 7205"/>
                <a:gd name="T39" fmla="*/ 34825 h 4373"/>
                <a:gd name="T40" fmla="*/ 8550 w 7205"/>
                <a:gd name="T41" fmla="*/ 37875 h 4373"/>
                <a:gd name="T42" fmla="*/ 6100 w 7205"/>
                <a:gd name="T43" fmla="*/ 42150 h 4373"/>
                <a:gd name="T44" fmla="*/ 4275 w 7205"/>
                <a:gd name="T45" fmla="*/ 45800 h 4373"/>
                <a:gd name="T46" fmla="*/ 2450 w 7205"/>
                <a:gd name="T47" fmla="*/ 50075 h 4373"/>
                <a:gd name="T48" fmla="*/ 1225 w 7205"/>
                <a:gd name="T49" fmla="*/ 54350 h 4373"/>
                <a:gd name="T50" fmla="*/ 625 w 7205"/>
                <a:gd name="T51" fmla="*/ 58625 h 4373"/>
                <a:gd name="T52" fmla="*/ 0 w 7205"/>
                <a:gd name="T53" fmla="*/ 62900 h 4373"/>
                <a:gd name="T54" fmla="*/ 0 w 7205"/>
                <a:gd name="T55" fmla="*/ 67175 h 4373"/>
                <a:gd name="T56" fmla="*/ 625 w 7205"/>
                <a:gd name="T57" fmla="*/ 71450 h 4373"/>
                <a:gd name="T58" fmla="*/ 1825 w 7205"/>
                <a:gd name="T59" fmla="*/ 75725 h 4373"/>
                <a:gd name="T60" fmla="*/ 3050 w 7205"/>
                <a:gd name="T61" fmla="*/ 80000 h 4373"/>
                <a:gd name="T62" fmla="*/ 4875 w 7205"/>
                <a:gd name="T63" fmla="*/ 83675 h 4373"/>
                <a:gd name="T64" fmla="*/ 6725 w 7205"/>
                <a:gd name="T65" fmla="*/ 87950 h 4373"/>
                <a:gd name="T66" fmla="*/ 9150 w 7205"/>
                <a:gd name="T67" fmla="*/ 91000 h 4373"/>
                <a:gd name="T68" fmla="*/ 11600 w 7205"/>
                <a:gd name="T69" fmla="*/ 94650 h 4373"/>
                <a:gd name="T70" fmla="*/ 15275 w 7205"/>
                <a:gd name="T71" fmla="*/ 97700 h 4373"/>
                <a:gd name="T72" fmla="*/ 18325 w 7205"/>
                <a:gd name="T73" fmla="*/ 100775 h 4373"/>
                <a:gd name="T74" fmla="*/ 22600 w 7205"/>
                <a:gd name="T75" fmla="*/ 103200 h 4373"/>
                <a:gd name="T76" fmla="*/ 26250 w 7205"/>
                <a:gd name="T77" fmla="*/ 105025 h 4373"/>
                <a:gd name="T78" fmla="*/ 30525 w 7205"/>
                <a:gd name="T79" fmla="*/ 106875 h 4373"/>
                <a:gd name="T80" fmla="*/ 34800 w 7205"/>
                <a:gd name="T81" fmla="*/ 108100 h 4373"/>
                <a:gd name="T82" fmla="*/ 39075 w 7205"/>
                <a:gd name="T83" fmla="*/ 108700 h 4373"/>
                <a:gd name="T84" fmla="*/ 43350 w 7205"/>
                <a:gd name="T85" fmla="*/ 109300 h 4373"/>
                <a:gd name="T86" fmla="*/ 47625 w 7205"/>
                <a:gd name="T87" fmla="*/ 109300 h 4373"/>
                <a:gd name="T88" fmla="*/ 51900 w 7205"/>
                <a:gd name="T89" fmla="*/ 108700 h 4373"/>
                <a:gd name="T90" fmla="*/ 56175 w 7205"/>
                <a:gd name="T91" fmla="*/ 107475 h 4373"/>
                <a:gd name="T92" fmla="*/ 60450 w 7205"/>
                <a:gd name="T93" fmla="*/ 106250 h 4373"/>
                <a:gd name="T94" fmla="*/ 64125 w 7205"/>
                <a:gd name="T95" fmla="*/ 105025 h 4373"/>
                <a:gd name="T96" fmla="*/ 67775 w 7205"/>
                <a:gd name="T97" fmla="*/ 102600 h 4373"/>
                <a:gd name="T98" fmla="*/ 71450 w 7205"/>
                <a:gd name="T99" fmla="*/ 100150 h 4373"/>
                <a:gd name="T100" fmla="*/ 75100 w 7205"/>
                <a:gd name="T101" fmla="*/ 97700 h 4373"/>
                <a:gd name="T102" fmla="*/ 78150 w 7205"/>
                <a:gd name="T103" fmla="*/ 94650 h 4373"/>
                <a:gd name="T104" fmla="*/ 81200 w 7205"/>
                <a:gd name="T105" fmla="*/ 91000 h 4373"/>
                <a:gd name="T106" fmla="*/ 83650 w 7205"/>
                <a:gd name="T107" fmla="*/ 87325 h 4373"/>
                <a:gd name="T108" fmla="*/ 86700 w 7205"/>
                <a:gd name="T109" fmla="*/ 80000 h 4373"/>
                <a:gd name="T110" fmla="*/ 88525 w 7205"/>
                <a:gd name="T111" fmla="*/ 73275 h 4373"/>
                <a:gd name="T112" fmla="*/ 89750 w 7205"/>
                <a:gd name="T113" fmla="*/ 65950 h 4373"/>
                <a:gd name="T114" fmla="*/ 89150 w 7205"/>
                <a:gd name="T115" fmla="*/ 58625 h 4373"/>
                <a:gd name="T116" fmla="*/ 180125 w 7205"/>
                <a:gd name="T117" fmla="*/ 21400 h 4373"/>
                <a:gd name="T118" fmla="*/ 174625 w 7205"/>
                <a:gd name="T119" fmla="*/ 11000 h 4373"/>
                <a:gd name="T120" fmla="*/ 170975 w 7205"/>
                <a:gd name="T121" fmla="*/ 25 h 4373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44;p2">
              <a:extLst>
                <a:ext uri="{FF2B5EF4-FFF2-40B4-BE49-F238E27FC236}">
                  <a16:creationId xmlns:a16="http://schemas.microsoft.com/office/drawing/2014/main" id="{216F0C11-5D8E-5D46-8CC6-44A1FA9AA84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1575" y="5316900"/>
              <a:ext cx="89175" cy="159975"/>
            </a:xfrm>
            <a:custGeom>
              <a:avLst/>
              <a:gdLst>
                <a:gd name="T0" fmla="*/ 37275 w 3567"/>
                <a:gd name="T1" fmla="*/ 0 h 6399"/>
                <a:gd name="T2" fmla="*/ 34825 w 3567"/>
                <a:gd name="T3" fmla="*/ 71450 h 6399"/>
                <a:gd name="T4" fmla="*/ 29950 w 3567"/>
                <a:gd name="T5" fmla="*/ 72675 h 6399"/>
                <a:gd name="T6" fmla="*/ 25050 w 3567"/>
                <a:gd name="T7" fmla="*/ 75100 h 6399"/>
                <a:gd name="T8" fmla="*/ 20175 w 3567"/>
                <a:gd name="T9" fmla="*/ 77550 h 6399"/>
                <a:gd name="T10" fmla="*/ 15900 w 3567"/>
                <a:gd name="T11" fmla="*/ 80600 h 6399"/>
                <a:gd name="T12" fmla="*/ 12225 w 3567"/>
                <a:gd name="T13" fmla="*/ 83650 h 6399"/>
                <a:gd name="T14" fmla="*/ 9800 w 3567"/>
                <a:gd name="T15" fmla="*/ 87325 h 6399"/>
                <a:gd name="T16" fmla="*/ 6725 w 3567"/>
                <a:gd name="T17" fmla="*/ 90975 h 6399"/>
                <a:gd name="T18" fmla="*/ 4900 w 3567"/>
                <a:gd name="T19" fmla="*/ 94650 h 6399"/>
                <a:gd name="T20" fmla="*/ 3075 w 3567"/>
                <a:gd name="T21" fmla="*/ 98300 h 6399"/>
                <a:gd name="T22" fmla="*/ 1850 w 3567"/>
                <a:gd name="T23" fmla="*/ 102575 h 6399"/>
                <a:gd name="T24" fmla="*/ 625 w 3567"/>
                <a:gd name="T25" fmla="*/ 106850 h 6399"/>
                <a:gd name="T26" fmla="*/ 25 w 3567"/>
                <a:gd name="T27" fmla="*/ 111125 h 6399"/>
                <a:gd name="T28" fmla="*/ 25 w 3567"/>
                <a:gd name="T29" fmla="*/ 115400 h 6399"/>
                <a:gd name="T30" fmla="*/ 25 w 3567"/>
                <a:gd name="T31" fmla="*/ 119675 h 6399"/>
                <a:gd name="T32" fmla="*/ 625 w 3567"/>
                <a:gd name="T33" fmla="*/ 123950 h 6399"/>
                <a:gd name="T34" fmla="*/ 1850 w 3567"/>
                <a:gd name="T35" fmla="*/ 128225 h 6399"/>
                <a:gd name="T36" fmla="*/ 3075 w 3567"/>
                <a:gd name="T37" fmla="*/ 131900 h 6399"/>
                <a:gd name="T38" fmla="*/ 4900 w 3567"/>
                <a:gd name="T39" fmla="*/ 136175 h 6399"/>
                <a:gd name="T40" fmla="*/ 7350 w 3567"/>
                <a:gd name="T41" fmla="*/ 139825 h 6399"/>
                <a:gd name="T42" fmla="*/ 10400 w 3567"/>
                <a:gd name="T43" fmla="*/ 143500 h 6399"/>
                <a:gd name="T44" fmla="*/ 13450 w 3567"/>
                <a:gd name="T45" fmla="*/ 147150 h 6399"/>
                <a:gd name="T46" fmla="*/ 16500 w 3567"/>
                <a:gd name="T47" fmla="*/ 150200 h 6399"/>
                <a:gd name="T48" fmla="*/ 20175 w 3567"/>
                <a:gd name="T49" fmla="*/ 152650 h 6399"/>
                <a:gd name="T50" fmla="*/ 23825 w 3567"/>
                <a:gd name="T51" fmla="*/ 154475 h 6399"/>
                <a:gd name="T52" fmla="*/ 28100 w 3567"/>
                <a:gd name="T53" fmla="*/ 156300 h 6399"/>
                <a:gd name="T54" fmla="*/ 31775 w 3567"/>
                <a:gd name="T55" fmla="*/ 158150 h 6399"/>
                <a:gd name="T56" fmla="*/ 36050 w 3567"/>
                <a:gd name="T57" fmla="*/ 158750 h 6399"/>
                <a:gd name="T58" fmla="*/ 40325 w 3567"/>
                <a:gd name="T59" fmla="*/ 159375 h 6399"/>
                <a:gd name="T60" fmla="*/ 44600 w 3567"/>
                <a:gd name="T61" fmla="*/ 159975 h 6399"/>
                <a:gd name="T62" fmla="*/ 48875 w 3567"/>
                <a:gd name="T63" fmla="*/ 159375 h 6399"/>
                <a:gd name="T64" fmla="*/ 53150 w 3567"/>
                <a:gd name="T65" fmla="*/ 158750 h 6399"/>
                <a:gd name="T66" fmla="*/ 57425 w 3567"/>
                <a:gd name="T67" fmla="*/ 157525 h 6399"/>
                <a:gd name="T68" fmla="*/ 61700 w 3567"/>
                <a:gd name="T69" fmla="*/ 156300 h 6399"/>
                <a:gd name="T70" fmla="*/ 65350 w 3567"/>
                <a:gd name="T71" fmla="*/ 154475 h 6399"/>
                <a:gd name="T72" fmla="*/ 69625 w 3567"/>
                <a:gd name="T73" fmla="*/ 152050 h 6399"/>
                <a:gd name="T74" fmla="*/ 73300 w 3567"/>
                <a:gd name="T75" fmla="*/ 149600 h 6399"/>
                <a:gd name="T76" fmla="*/ 76350 w 3567"/>
                <a:gd name="T77" fmla="*/ 146550 h 6399"/>
                <a:gd name="T78" fmla="*/ 79400 w 3567"/>
                <a:gd name="T79" fmla="*/ 142875 h 6399"/>
                <a:gd name="T80" fmla="*/ 81825 w 3567"/>
                <a:gd name="T81" fmla="*/ 139225 h 6399"/>
                <a:gd name="T82" fmla="*/ 84275 w 3567"/>
                <a:gd name="T83" fmla="*/ 135550 h 6399"/>
                <a:gd name="T84" fmla="*/ 86100 w 3567"/>
                <a:gd name="T85" fmla="*/ 131900 h 6399"/>
                <a:gd name="T86" fmla="*/ 87325 w 3567"/>
                <a:gd name="T87" fmla="*/ 127625 h 6399"/>
                <a:gd name="T88" fmla="*/ 88550 w 3567"/>
                <a:gd name="T89" fmla="*/ 123350 h 6399"/>
                <a:gd name="T90" fmla="*/ 89175 w 3567"/>
                <a:gd name="T91" fmla="*/ 119075 h 6399"/>
                <a:gd name="T92" fmla="*/ 89175 w 3567"/>
                <a:gd name="T93" fmla="*/ 114800 h 6399"/>
                <a:gd name="T94" fmla="*/ 89175 w 3567"/>
                <a:gd name="T95" fmla="*/ 110525 h 6399"/>
                <a:gd name="T96" fmla="*/ 88550 w 3567"/>
                <a:gd name="T97" fmla="*/ 106250 h 6399"/>
                <a:gd name="T98" fmla="*/ 87325 w 3567"/>
                <a:gd name="T99" fmla="*/ 101975 h 6399"/>
                <a:gd name="T100" fmla="*/ 85500 w 3567"/>
                <a:gd name="T101" fmla="*/ 97700 h 6399"/>
                <a:gd name="T102" fmla="*/ 83675 w 3567"/>
                <a:gd name="T103" fmla="*/ 94025 h 6399"/>
                <a:gd name="T104" fmla="*/ 81825 w 3567"/>
                <a:gd name="T105" fmla="*/ 90375 h 6399"/>
                <a:gd name="T106" fmla="*/ 78775 w 3567"/>
                <a:gd name="T107" fmla="*/ 86700 h 6399"/>
                <a:gd name="T108" fmla="*/ 74500 w 3567"/>
                <a:gd name="T109" fmla="*/ 81825 h 6399"/>
                <a:gd name="T110" fmla="*/ 69025 w 3567"/>
                <a:gd name="T111" fmla="*/ 77550 h 6399"/>
                <a:gd name="T112" fmla="*/ 63525 w 3567"/>
                <a:gd name="T113" fmla="*/ 74500 h 6399"/>
                <a:gd name="T114" fmla="*/ 58025 w 3567"/>
                <a:gd name="T115" fmla="*/ 72675 h 6399"/>
                <a:gd name="T116" fmla="*/ 60475 w 3567"/>
                <a:gd name="T117" fmla="*/ 625 h 6399"/>
                <a:gd name="T118" fmla="*/ 60475 w 3567"/>
                <a:gd name="T119" fmla="*/ 625 h 6399"/>
                <a:gd name="T120" fmla="*/ 53150 w 3567"/>
                <a:gd name="T121" fmla="*/ 1225 h 6399"/>
                <a:gd name="T122" fmla="*/ 45200 w 3567"/>
                <a:gd name="T123" fmla="*/ 625 h 6399"/>
                <a:gd name="T124" fmla="*/ 37275 w 3567"/>
                <a:gd name="T125" fmla="*/ 0 h 6399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45;p2">
              <a:extLst>
                <a:ext uri="{FF2B5EF4-FFF2-40B4-BE49-F238E27FC236}">
                  <a16:creationId xmlns:a16="http://schemas.microsoft.com/office/drawing/2014/main" id="{D0D248E9-32B7-9643-9051-B21C6D2752F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9100" y="5194175"/>
              <a:ext cx="161850" cy="89775"/>
            </a:xfrm>
            <a:custGeom>
              <a:avLst/>
              <a:gdLst>
                <a:gd name="T0" fmla="*/ 114800 w 6474"/>
                <a:gd name="T1" fmla="*/ 0 h 3591"/>
                <a:gd name="T2" fmla="*/ 110550 w 6474"/>
                <a:gd name="T3" fmla="*/ 625 h 3591"/>
                <a:gd name="T4" fmla="*/ 106275 w 6474"/>
                <a:gd name="T5" fmla="*/ 1825 h 3591"/>
                <a:gd name="T6" fmla="*/ 102000 w 6474"/>
                <a:gd name="T7" fmla="*/ 3050 h 3591"/>
                <a:gd name="T8" fmla="*/ 97100 w 6474"/>
                <a:gd name="T9" fmla="*/ 4900 h 3591"/>
                <a:gd name="T10" fmla="*/ 92825 w 6474"/>
                <a:gd name="T11" fmla="*/ 7325 h 3591"/>
                <a:gd name="T12" fmla="*/ 89175 w 6474"/>
                <a:gd name="T13" fmla="*/ 9775 h 3591"/>
                <a:gd name="T14" fmla="*/ 85500 w 6474"/>
                <a:gd name="T15" fmla="*/ 12825 h 3591"/>
                <a:gd name="T16" fmla="*/ 82450 w 6474"/>
                <a:gd name="T17" fmla="*/ 16500 h 3591"/>
                <a:gd name="T18" fmla="*/ 80000 w 6474"/>
                <a:gd name="T19" fmla="*/ 20150 h 3591"/>
                <a:gd name="T20" fmla="*/ 77575 w 6474"/>
                <a:gd name="T21" fmla="*/ 23825 h 3591"/>
                <a:gd name="T22" fmla="*/ 75725 w 6474"/>
                <a:gd name="T23" fmla="*/ 28100 h 3591"/>
                <a:gd name="T24" fmla="*/ 2475 w 6474"/>
                <a:gd name="T25" fmla="*/ 18925 h 3591"/>
                <a:gd name="T26" fmla="*/ 1850 w 6474"/>
                <a:gd name="T27" fmla="*/ 30525 h 3591"/>
                <a:gd name="T28" fmla="*/ 25 w 6474"/>
                <a:gd name="T29" fmla="*/ 41525 h 3591"/>
                <a:gd name="T30" fmla="*/ 72675 w 6474"/>
                <a:gd name="T31" fmla="*/ 50675 h 3591"/>
                <a:gd name="T32" fmla="*/ 73300 w 6474"/>
                <a:gd name="T33" fmla="*/ 55575 h 3591"/>
                <a:gd name="T34" fmla="*/ 75125 w 6474"/>
                <a:gd name="T35" fmla="*/ 60450 h 3591"/>
                <a:gd name="T36" fmla="*/ 76950 w 6474"/>
                <a:gd name="T37" fmla="*/ 64125 h 3591"/>
                <a:gd name="T38" fmla="*/ 78800 w 6474"/>
                <a:gd name="T39" fmla="*/ 68400 h 3591"/>
                <a:gd name="T40" fmla="*/ 81225 w 6474"/>
                <a:gd name="T41" fmla="*/ 72050 h 3591"/>
                <a:gd name="T42" fmla="*/ 84275 w 6474"/>
                <a:gd name="T43" fmla="*/ 75100 h 3591"/>
                <a:gd name="T44" fmla="*/ 87325 w 6474"/>
                <a:gd name="T45" fmla="*/ 78150 h 3591"/>
                <a:gd name="T46" fmla="*/ 90400 w 6474"/>
                <a:gd name="T47" fmla="*/ 81200 h 3591"/>
                <a:gd name="T48" fmla="*/ 94050 w 6474"/>
                <a:gd name="T49" fmla="*/ 83650 h 3591"/>
                <a:gd name="T50" fmla="*/ 97725 w 6474"/>
                <a:gd name="T51" fmla="*/ 85475 h 3591"/>
                <a:gd name="T52" fmla="*/ 102000 w 6474"/>
                <a:gd name="T53" fmla="*/ 87325 h 3591"/>
                <a:gd name="T54" fmla="*/ 106275 w 6474"/>
                <a:gd name="T55" fmla="*/ 88525 h 3591"/>
                <a:gd name="T56" fmla="*/ 110550 w 6474"/>
                <a:gd name="T57" fmla="*/ 89150 h 3591"/>
                <a:gd name="T58" fmla="*/ 114800 w 6474"/>
                <a:gd name="T59" fmla="*/ 89750 h 3591"/>
                <a:gd name="T60" fmla="*/ 119075 w 6474"/>
                <a:gd name="T61" fmla="*/ 89750 h 3591"/>
                <a:gd name="T62" fmla="*/ 123350 w 6474"/>
                <a:gd name="T63" fmla="*/ 89150 h 3591"/>
                <a:gd name="T64" fmla="*/ 127625 w 6474"/>
                <a:gd name="T65" fmla="*/ 88525 h 3591"/>
                <a:gd name="T66" fmla="*/ 131900 w 6474"/>
                <a:gd name="T67" fmla="*/ 86700 h 3591"/>
                <a:gd name="T68" fmla="*/ 136175 w 6474"/>
                <a:gd name="T69" fmla="*/ 85475 h 3591"/>
                <a:gd name="T70" fmla="*/ 140450 w 6474"/>
                <a:gd name="T71" fmla="*/ 83050 h 3591"/>
                <a:gd name="T72" fmla="*/ 144125 w 6474"/>
                <a:gd name="T73" fmla="*/ 80600 h 3591"/>
                <a:gd name="T74" fmla="*/ 147175 w 6474"/>
                <a:gd name="T75" fmla="*/ 77550 h 3591"/>
                <a:gd name="T76" fmla="*/ 150225 w 6474"/>
                <a:gd name="T77" fmla="*/ 74500 h 3591"/>
                <a:gd name="T78" fmla="*/ 153275 w 6474"/>
                <a:gd name="T79" fmla="*/ 71450 h 3591"/>
                <a:gd name="T80" fmla="*/ 155100 w 6474"/>
                <a:gd name="T81" fmla="*/ 67775 h 3591"/>
                <a:gd name="T82" fmla="*/ 157550 w 6474"/>
                <a:gd name="T83" fmla="*/ 64125 h 3591"/>
                <a:gd name="T84" fmla="*/ 158775 w 6474"/>
                <a:gd name="T85" fmla="*/ 59850 h 3591"/>
                <a:gd name="T86" fmla="*/ 160000 w 6474"/>
                <a:gd name="T87" fmla="*/ 55575 h 3591"/>
                <a:gd name="T88" fmla="*/ 161225 w 6474"/>
                <a:gd name="T89" fmla="*/ 51900 h 3591"/>
                <a:gd name="T90" fmla="*/ 161825 w 6474"/>
                <a:gd name="T91" fmla="*/ 47025 h 3591"/>
                <a:gd name="T92" fmla="*/ 161825 w 6474"/>
                <a:gd name="T93" fmla="*/ 42750 h 3591"/>
                <a:gd name="T94" fmla="*/ 161225 w 6474"/>
                <a:gd name="T95" fmla="*/ 38475 h 3591"/>
                <a:gd name="T96" fmla="*/ 160600 w 6474"/>
                <a:gd name="T97" fmla="*/ 34200 h 3591"/>
                <a:gd name="T98" fmla="*/ 158775 w 6474"/>
                <a:gd name="T99" fmla="*/ 29925 h 3591"/>
                <a:gd name="T100" fmla="*/ 156950 w 6474"/>
                <a:gd name="T101" fmla="*/ 25650 h 3591"/>
                <a:gd name="T102" fmla="*/ 155100 w 6474"/>
                <a:gd name="T103" fmla="*/ 21375 h 3591"/>
                <a:gd name="T104" fmla="*/ 152675 w 6474"/>
                <a:gd name="T105" fmla="*/ 17700 h 3591"/>
                <a:gd name="T106" fmla="*/ 149625 w 6474"/>
                <a:gd name="T107" fmla="*/ 14650 h 3591"/>
                <a:gd name="T108" fmla="*/ 146550 w 6474"/>
                <a:gd name="T109" fmla="*/ 11600 h 3591"/>
                <a:gd name="T110" fmla="*/ 143500 w 6474"/>
                <a:gd name="T111" fmla="*/ 8550 h 3591"/>
                <a:gd name="T112" fmla="*/ 139850 w 6474"/>
                <a:gd name="T113" fmla="*/ 6725 h 3591"/>
                <a:gd name="T114" fmla="*/ 136175 w 6474"/>
                <a:gd name="T115" fmla="*/ 4275 h 3591"/>
                <a:gd name="T116" fmla="*/ 131900 w 6474"/>
                <a:gd name="T117" fmla="*/ 3050 h 3591"/>
                <a:gd name="T118" fmla="*/ 127625 w 6474"/>
                <a:gd name="T119" fmla="*/ 1825 h 3591"/>
                <a:gd name="T120" fmla="*/ 123350 w 6474"/>
                <a:gd name="T121" fmla="*/ 625 h 3591"/>
                <a:gd name="T122" fmla="*/ 119075 w 6474"/>
                <a:gd name="T123" fmla="*/ 625 h 3591"/>
                <a:gd name="T124" fmla="*/ 114800 w 6474"/>
                <a:gd name="T125" fmla="*/ 0 h 3591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" name="Google Shape;46;p2">
              <a:extLst>
                <a:ext uri="{FF2B5EF4-FFF2-40B4-BE49-F238E27FC236}">
                  <a16:creationId xmlns:a16="http://schemas.microsoft.com/office/drawing/2014/main" id="{64D11B8F-611B-F94E-BB6D-72E46796072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0075" y="5116000"/>
              <a:ext cx="189300" cy="189925"/>
            </a:xfrm>
            <a:custGeom>
              <a:avLst/>
              <a:gdLst>
                <a:gd name="T0" fmla="*/ 84875 w 7572"/>
                <a:gd name="T1" fmla="*/ 625 h 7597"/>
                <a:gd name="T2" fmla="*/ 66550 w 7572"/>
                <a:gd name="T3" fmla="*/ 4300 h 7597"/>
                <a:gd name="T4" fmla="*/ 49450 w 7572"/>
                <a:gd name="T5" fmla="*/ 11625 h 7597"/>
                <a:gd name="T6" fmla="*/ 34800 w 7572"/>
                <a:gd name="T7" fmla="*/ 22000 h 7597"/>
                <a:gd name="T8" fmla="*/ 21975 w 7572"/>
                <a:gd name="T9" fmla="*/ 34825 h 7597"/>
                <a:gd name="T10" fmla="*/ 11600 w 7572"/>
                <a:gd name="T11" fmla="*/ 49475 h 7597"/>
                <a:gd name="T12" fmla="*/ 4275 w 7572"/>
                <a:gd name="T13" fmla="*/ 66575 h 7597"/>
                <a:gd name="T14" fmla="*/ 600 w 7572"/>
                <a:gd name="T15" fmla="*/ 85500 h 7597"/>
                <a:gd name="T16" fmla="*/ 600 w 7572"/>
                <a:gd name="T17" fmla="*/ 104425 h 7597"/>
                <a:gd name="T18" fmla="*/ 4275 w 7572"/>
                <a:gd name="T19" fmla="*/ 123350 h 7597"/>
                <a:gd name="T20" fmla="*/ 11600 w 7572"/>
                <a:gd name="T21" fmla="*/ 139850 h 7597"/>
                <a:gd name="T22" fmla="*/ 21975 w 7572"/>
                <a:gd name="T23" fmla="*/ 155100 h 7597"/>
                <a:gd name="T24" fmla="*/ 34800 w 7572"/>
                <a:gd name="T25" fmla="*/ 167925 h 7597"/>
                <a:gd name="T26" fmla="*/ 49450 w 7572"/>
                <a:gd name="T27" fmla="*/ 178325 h 7597"/>
                <a:gd name="T28" fmla="*/ 66550 w 7572"/>
                <a:gd name="T29" fmla="*/ 185650 h 7597"/>
                <a:gd name="T30" fmla="*/ 84875 w 7572"/>
                <a:gd name="T31" fmla="*/ 189300 h 7597"/>
                <a:gd name="T32" fmla="*/ 104400 w 7572"/>
                <a:gd name="T33" fmla="*/ 189300 h 7597"/>
                <a:gd name="T34" fmla="*/ 122725 w 7572"/>
                <a:gd name="T35" fmla="*/ 185650 h 7597"/>
                <a:gd name="T36" fmla="*/ 139825 w 7572"/>
                <a:gd name="T37" fmla="*/ 178325 h 7597"/>
                <a:gd name="T38" fmla="*/ 155075 w 7572"/>
                <a:gd name="T39" fmla="*/ 167925 h 7597"/>
                <a:gd name="T40" fmla="*/ 167900 w 7572"/>
                <a:gd name="T41" fmla="*/ 155100 h 7597"/>
                <a:gd name="T42" fmla="*/ 178300 w 7572"/>
                <a:gd name="T43" fmla="*/ 139850 h 7597"/>
                <a:gd name="T44" fmla="*/ 185625 w 7572"/>
                <a:gd name="T45" fmla="*/ 123350 h 7597"/>
                <a:gd name="T46" fmla="*/ 189275 w 7572"/>
                <a:gd name="T47" fmla="*/ 104425 h 7597"/>
                <a:gd name="T48" fmla="*/ 189275 w 7572"/>
                <a:gd name="T49" fmla="*/ 85500 h 7597"/>
                <a:gd name="T50" fmla="*/ 185625 w 7572"/>
                <a:gd name="T51" fmla="*/ 66575 h 7597"/>
                <a:gd name="T52" fmla="*/ 178300 w 7572"/>
                <a:gd name="T53" fmla="*/ 49475 h 7597"/>
                <a:gd name="T54" fmla="*/ 167900 w 7572"/>
                <a:gd name="T55" fmla="*/ 34825 h 7597"/>
                <a:gd name="T56" fmla="*/ 155075 w 7572"/>
                <a:gd name="T57" fmla="*/ 22000 h 7597"/>
                <a:gd name="T58" fmla="*/ 139825 w 7572"/>
                <a:gd name="T59" fmla="*/ 11625 h 7597"/>
                <a:gd name="T60" fmla="*/ 122725 w 7572"/>
                <a:gd name="T61" fmla="*/ 4300 h 7597"/>
                <a:gd name="T62" fmla="*/ 104400 w 7572"/>
                <a:gd name="T63" fmla="*/ 625 h 7597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40" name="Google Shape;47;p2">
            <a:extLst>
              <a:ext uri="{FF2B5EF4-FFF2-40B4-BE49-F238E27FC236}">
                <a16:creationId xmlns:a16="http://schemas.microsoft.com/office/drawing/2014/main" id="{C45F07DC-E7B1-5C47-AD9B-4A1FE832D4EB}"/>
              </a:ext>
            </a:extLst>
          </p:cNvPr>
          <p:cNvSpPr>
            <a:spLocks/>
          </p:cNvSpPr>
          <p:nvPr/>
        </p:nvSpPr>
        <p:spPr bwMode="auto">
          <a:xfrm>
            <a:off x="3429000" y="3905250"/>
            <a:ext cx="377825" cy="342900"/>
          </a:xfrm>
          <a:custGeom>
            <a:avLst/>
            <a:gdLst>
              <a:gd name="T0" fmla="*/ 159885 w 16218"/>
              <a:gd name="T1" fmla="*/ 1720 h 14752"/>
              <a:gd name="T2" fmla="*/ 132581 w 16218"/>
              <a:gd name="T3" fmla="*/ 6811 h 14752"/>
              <a:gd name="T4" fmla="*/ 106978 w 16218"/>
              <a:gd name="T5" fmla="*/ 15341 h 14752"/>
              <a:gd name="T6" fmla="*/ 83076 w 16218"/>
              <a:gd name="T7" fmla="*/ 27266 h 14752"/>
              <a:gd name="T8" fmla="*/ 62039 w 16218"/>
              <a:gd name="T9" fmla="*/ 41445 h 14752"/>
              <a:gd name="T10" fmla="*/ 43262 w 16218"/>
              <a:gd name="T11" fmla="*/ 57925 h 14752"/>
              <a:gd name="T12" fmla="*/ 27327 w 16218"/>
              <a:gd name="T13" fmla="*/ 76660 h 14752"/>
              <a:gd name="T14" fmla="*/ 14817 w 16218"/>
              <a:gd name="T15" fmla="*/ 97649 h 14752"/>
              <a:gd name="T16" fmla="*/ 5708 w 16218"/>
              <a:gd name="T17" fmla="*/ 119801 h 14752"/>
              <a:gd name="T18" fmla="*/ 1142 w 16218"/>
              <a:gd name="T19" fmla="*/ 143627 h 14752"/>
              <a:gd name="T20" fmla="*/ 23 w 16218"/>
              <a:gd name="T21" fmla="*/ 168614 h 14752"/>
              <a:gd name="T22" fmla="*/ 4566 w 16218"/>
              <a:gd name="T23" fmla="*/ 194160 h 14752"/>
              <a:gd name="T24" fmla="*/ 13093 w 16218"/>
              <a:gd name="T25" fmla="*/ 218566 h 14752"/>
              <a:gd name="T26" fmla="*/ 25626 w 16218"/>
              <a:gd name="T27" fmla="*/ 240718 h 14752"/>
              <a:gd name="T28" fmla="*/ 42679 w 16218"/>
              <a:gd name="T29" fmla="*/ 261150 h 14752"/>
              <a:gd name="T30" fmla="*/ 62598 w 16218"/>
              <a:gd name="T31" fmla="*/ 279327 h 14752"/>
              <a:gd name="T32" fmla="*/ 47246 w 16218"/>
              <a:gd name="T33" fmla="*/ 305430 h 14752"/>
              <a:gd name="T34" fmla="*/ 27327 w 16218"/>
              <a:gd name="T35" fmla="*/ 326443 h 14752"/>
              <a:gd name="T36" fmla="*/ 11951 w 16218"/>
              <a:gd name="T37" fmla="*/ 336647 h 14752"/>
              <a:gd name="T38" fmla="*/ 2865 w 16218"/>
              <a:gd name="T39" fmla="*/ 341761 h 14752"/>
              <a:gd name="T40" fmla="*/ 39837 w 16218"/>
              <a:gd name="T41" fmla="*/ 342342 h 14752"/>
              <a:gd name="T42" fmla="*/ 67723 w 16218"/>
              <a:gd name="T43" fmla="*/ 336089 h 14752"/>
              <a:gd name="T44" fmla="*/ 97310 w 16218"/>
              <a:gd name="T45" fmla="*/ 322468 h 14752"/>
              <a:gd name="T46" fmla="*/ 124614 w 16218"/>
              <a:gd name="T47" fmla="*/ 310544 h 14752"/>
              <a:gd name="T48" fmla="*/ 151358 w 16218"/>
              <a:gd name="T49" fmla="*/ 316773 h 14752"/>
              <a:gd name="T50" fmla="*/ 179244 w 16218"/>
              <a:gd name="T51" fmla="*/ 320190 h 14752"/>
              <a:gd name="T52" fmla="*/ 217940 w 16218"/>
              <a:gd name="T53" fmla="*/ 318493 h 14752"/>
              <a:gd name="T54" fmla="*/ 245244 w 16218"/>
              <a:gd name="T55" fmla="*/ 312822 h 14752"/>
              <a:gd name="T56" fmla="*/ 270847 w 16218"/>
              <a:gd name="T57" fmla="*/ 304291 h 14752"/>
              <a:gd name="T58" fmla="*/ 294749 w 16218"/>
              <a:gd name="T59" fmla="*/ 292948 h 14752"/>
              <a:gd name="T60" fmla="*/ 315786 w 16218"/>
              <a:gd name="T61" fmla="*/ 278746 h 14752"/>
              <a:gd name="T62" fmla="*/ 334563 w 16218"/>
              <a:gd name="T63" fmla="*/ 261708 h 14752"/>
              <a:gd name="T64" fmla="*/ 350498 w 16218"/>
              <a:gd name="T65" fmla="*/ 242973 h 14752"/>
              <a:gd name="T66" fmla="*/ 363008 w 16218"/>
              <a:gd name="T67" fmla="*/ 222541 h 14752"/>
              <a:gd name="T68" fmla="*/ 372117 w 16218"/>
              <a:gd name="T69" fmla="*/ 199831 h 14752"/>
              <a:gd name="T70" fmla="*/ 376683 w 16218"/>
              <a:gd name="T71" fmla="*/ 176564 h 14752"/>
              <a:gd name="T72" fmla="*/ 377802 w 16218"/>
              <a:gd name="T73" fmla="*/ 151576 h 14752"/>
              <a:gd name="T74" fmla="*/ 373841 w 16218"/>
              <a:gd name="T75" fmla="*/ 127751 h 14752"/>
              <a:gd name="T76" fmla="*/ 366433 w 16218"/>
              <a:gd name="T77" fmla="*/ 105041 h 14752"/>
              <a:gd name="T78" fmla="*/ 355064 w 16218"/>
              <a:gd name="T79" fmla="*/ 83470 h 14752"/>
              <a:gd name="T80" fmla="*/ 340271 w 16218"/>
              <a:gd name="T81" fmla="*/ 64154 h 14752"/>
              <a:gd name="T82" fmla="*/ 322612 w 16218"/>
              <a:gd name="T83" fmla="*/ 46558 h 14752"/>
              <a:gd name="T84" fmla="*/ 302134 w 16218"/>
              <a:gd name="T85" fmla="*/ 31798 h 14752"/>
              <a:gd name="T86" fmla="*/ 278814 w 16218"/>
              <a:gd name="T87" fmla="*/ 19316 h 14752"/>
              <a:gd name="T88" fmla="*/ 253770 w 16218"/>
              <a:gd name="T89" fmla="*/ 9670 h 14752"/>
              <a:gd name="T90" fmla="*/ 227026 w 16218"/>
              <a:gd name="T91" fmla="*/ 2859 h 14752"/>
              <a:gd name="T92" fmla="*/ 198581 w 16218"/>
              <a:gd name="T93" fmla="*/ 0 h 14752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lnTo>
                  <a:pt x="769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1400175" y="1991825"/>
            <a:ext cx="6343500" cy="1159800"/>
          </a:xfrm>
          <a:prstGeom prst="rect">
            <a:avLst/>
          </a:prstGeom>
        </p:spPr>
        <p:txBody>
          <a:bodyPr spcFirstLastPara="1" anchor="ctr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149371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 preserve="1">
  <p:cSld name="TITLE_1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9;p3">
            <a:extLst>
              <a:ext uri="{FF2B5EF4-FFF2-40B4-BE49-F238E27FC236}">
                <a16:creationId xmlns:a16="http://schemas.microsoft.com/office/drawing/2014/main" id="{63FAED0F-BFBA-6446-8C8F-70EA814D60C3}"/>
              </a:ext>
            </a:extLst>
          </p:cNvPr>
          <p:cNvSpPr>
            <a:spLocks/>
          </p:cNvSpPr>
          <p:nvPr/>
        </p:nvSpPr>
        <p:spPr bwMode="auto">
          <a:xfrm rot="10800000" flipH="1">
            <a:off x="-95250" y="303213"/>
            <a:ext cx="1035050" cy="896937"/>
          </a:xfrm>
          <a:custGeom>
            <a:avLst/>
            <a:gdLst>
              <a:gd name="T0" fmla="*/ 258763 w 120000"/>
              <a:gd name="T1" fmla="*/ 0 h 120000"/>
              <a:gd name="T2" fmla="*/ 0 w 120000"/>
              <a:gd name="T3" fmla="*/ 448424 h 120000"/>
              <a:gd name="T4" fmla="*/ 258763 w 120000"/>
              <a:gd name="T5" fmla="*/ 896937 h 120000"/>
              <a:gd name="T6" fmla="*/ 776288 w 120000"/>
              <a:gd name="T7" fmla="*/ 896937 h 120000"/>
              <a:gd name="T8" fmla="*/ 1035050 w 120000"/>
              <a:gd name="T9" fmla="*/ 448424 h 120000"/>
              <a:gd name="T10" fmla="*/ 776288 w 120000"/>
              <a:gd name="T11" fmla="*/ 0 h 120000"/>
              <a:gd name="T12" fmla="*/ 258763 w 120000"/>
              <a:gd name="T13" fmla="*/ 0 h 120000"/>
              <a:gd name="T14" fmla="*/ 331880 w 120000"/>
              <a:gd name="T15" fmla="*/ 126692 h 120000"/>
              <a:gd name="T16" fmla="*/ 703161 w 120000"/>
              <a:gd name="T17" fmla="*/ 126692 h 120000"/>
              <a:gd name="T18" fmla="*/ 888703 w 120000"/>
              <a:gd name="T19" fmla="*/ 448424 h 120000"/>
              <a:gd name="T20" fmla="*/ 703161 w 120000"/>
              <a:gd name="T21" fmla="*/ 770155 h 120000"/>
              <a:gd name="T22" fmla="*/ 331880 w 120000"/>
              <a:gd name="T23" fmla="*/ 770155 h 120000"/>
              <a:gd name="T24" fmla="*/ 146244 w 120000"/>
              <a:gd name="T25" fmla="*/ 448424 h 120000"/>
              <a:gd name="T26" fmla="*/ 331880 w 120000"/>
              <a:gd name="T27" fmla="*/ 126692 h 120000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 rotWithShape="0">
            <a:gsLst>
              <a:gs pos="0">
                <a:srgbClr val="3393E2"/>
              </a:gs>
              <a:gs pos="100000">
                <a:srgbClr val="00E2C7"/>
              </a:gs>
            </a:gsLst>
            <a:lin ang="696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50800" tIns="50800" rIns="50800" bIns="50800" anchor="ctr"/>
          <a:lstStyle/>
          <a:p>
            <a:endParaRPr lang="en-US"/>
          </a:p>
        </p:txBody>
      </p:sp>
      <p:sp>
        <p:nvSpPr>
          <p:cNvPr id="5" name="Google Shape;50;p3">
            <a:extLst>
              <a:ext uri="{FF2B5EF4-FFF2-40B4-BE49-F238E27FC236}">
                <a16:creationId xmlns:a16="http://schemas.microsoft.com/office/drawing/2014/main" id="{C6BF3513-64D6-014E-8675-3F7F609E9287}"/>
              </a:ext>
            </a:extLst>
          </p:cNvPr>
          <p:cNvSpPr/>
          <p:nvPr/>
        </p:nvSpPr>
        <p:spPr>
          <a:xfrm rot="5400000">
            <a:off x="559400" y="1538825"/>
            <a:ext cx="1788000" cy="2064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lIns="50800" tIns="50800" rIns="50800" bIns="508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buClr>
                <a:srgbClr val="FFFFFF"/>
              </a:buClr>
              <a:buFont typeface="Helvetica Neue" panose="02000503000000020004" pitchFamily="2" charset="0"/>
              <a:buNone/>
              <a:defRPr/>
            </a:pPr>
            <a:endParaRPr lang="en-US" altLang="en-US" sz="3200">
              <a:solidFill>
                <a:srgbClr val="FFFFFF"/>
              </a:solidFill>
              <a:latin typeface="Helvetica Neue" panose="02000503000000020004" pitchFamily="2" charset="0"/>
              <a:sym typeface="Helvetica Neue" panose="02000503000000020004" pitchFamily="2" charset="0"/>
            </a:endParaRPr>
          </a:p>
        </p:txBody>
      </p:sp>
      <p:sp>
        <p:nvSpPr>
          <p:cNvPr id="6" name="Google Shape;53;p3">
            <a:extLst>
              <a:ext uri="{FF2B5EF4-FFF2-40B4-BE49-F238E27FC236}">
                <a16:creationId xmlns:a16="http://schemas.microsoft.com/office/drawing/2014/main" id="{31788CE2-AF7A-B147-B2EF-8C3EEE8590BB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66675" y="3135313"/>
            <a:ext cx="819150" cy="709612"/>
          </a:xfrm>
          <a:prstGeom prst="hexagon">
            <a:avLst>
              <a:gd name="adj" fmla="val 28672"/>
              <a:gd name="vf" fmla="val 115470"/>
            </a:avLst>
          </a:prstGeom>
          <a:noFill/>
          <a:ln w="9525">
            <a:solidFill>
              <a:srgbClr val="19BBD5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7" name="Google Shape;54;p3">
            <a:extLst>
              <a:ext uri="{FF2B5EF4-FFF2-40B4-BE49-F238E27FC236}">
                <a16:creationId xmlns:a16="http://schemas.microsoft.com/office/drawing/2014/main" id="{C6C350DC-3D9B-D044-AF9E-ED93F931241F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28675" y="3516313"/>
            <a:ext cx="428625" cy="371475"/>
          </a:xfrm>
          <a:prstGeom prst="hexagon">
            <a:avLst>
              <a:gd name="adj" fmla="val 28643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8" name="Google Shape;55;p3">
            <a:extLst>
              <a:ext uri="{FF2B5EF4-FFF2-40B4-BE49-F238E27FC236}">
                <a16:creationId xmlns:a16="http://schemas.microsoft.com/office/drawing/2014/main" id="{74E59A7A-CCBB-354A-B354-C49F85E39BEA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762000" y="877888"/>
            <a:ext cx="819150" cy="709612"/>
          </a:xfrm>
          <a:prstGeom prst="hexagon">
            <a:avLst>
              <a:gd name="adj" fmla="val 28672"/>
              <a:gd name="vf" fmla="val 115470"/>
            </a:avLst>
          </a:prstGeom>
          <a:noFill/>
          <a:ln w="76200">
            <a:solidFill>
              <a:srgbClr val="184769"/>
            </a:solidFill>
            <a:miter lim="8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9" name="Google Shape;56;p3">
            <a:extLst>
              <a:ext uri="{FF2B5EF4-FFF2-40B4-BE49-F238E27FC236}">
                <a16:creationId xmlns:a16="http://schemas.microsoft.com/office/drawing/2014/main" id="{94A3A0B3-002B-5248-940C-3C34B5A6FBDC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793750" y="4692650"/>
            <a:ext cx="517525" cy="447675"/>
          </a:xfrm>
          <a:prstGeom prst="hexagon">
            <a:avLst>
              <a:gd name="adj" fmla="val 28692"/>
              <a:gd name="vf" fmla="val 115470"/>
            </a:avLst>
          </a:prstGeom>
          <a:solidFill>
            <a:srgbClr val="00E1C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grpSp>
        <p:nvGrpSpPr>
          <p:cNvPr id="10" name="Google Shape;57;p3">
            <a:extLst>
              <a:ext uri="{FF2B5EF4-FFF2-40B4-BE49-F238E27FC236}">
                <a16:creationId xmlns:a16="http://schemas.microsoft.com/office/drawing/2014/main" id="{83C96C60-A3F9-0D48-8A0E-203569D43348}"/>
              </a:ext>
            </a:extLst>
          </p:cNvPr>
          <p:cNvGrpSpPr>
            <a:grpSpLocks/>
          </p:cNvGrpSpPr>
          <p:nvPr/>
        </p:nvGrpSpPr>
        <p:grpSpPr bwMode="auto">
          <a:xfrm>
            <a:off x="996950" y="1069975"/>
            <a:ext cx="350838" cy="325438"/>
            <a:chOff x="5975075" y="2327500"/>
            <a:chExt cx="420100" cy="388350"/>
          </a:xfrm>
        </p:grpSpPr>
        <p:sp>
          <p:nvSpPr>
            <p:cNvPr id="11" name="Google Shape;58;p3">
              <a:extLst>
                <a:ext uri="{FF2B5EF4-FFF2-40B4-BE49-F238E27FC236}">
                  <a16:creationId xmlns:a16="http://schemas.microsoft.com/office/drawing/2014/main" id="{B177654B-B654-964F-99C1-1BEE7E7D814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5075" y="2474650"/>
              <a:ext cx="98325" cy="220450"/>
            </a:xfrm>
            <a:custGeom>
              <a:avLst/>
              <a:gdLst>
                <a:gd name="T0" fmla="*/ 60450 w 3933"/>
                <a:gd name="T1" fmla="*/ 25050 h 8818"/>
                <a:gd name="T2" fmla="*/ 64125 w 3933"/>
                <a:gd name="T3" fmla="*/ 25675 h 8818"/>
                <a:gd name="T4" fmla="*/ 67175 w 3933"/>
                <a:gd name="T5" fmla="*/ 26875 h 8818"/>
                <a:gd name="T6" fmla="*/ 70225 w 3933"/>
                <a:gd name="T7" fmla="*/ 28100 h 8818"/>
                <a:gd name="T8" fmla="*/ 72675 w 3933"/>
                <a:gd name="T9" fmla="*/ 30550 h 8818"/>
                <a:gd name="T10" fmla="*/ 75125 w 3933"/>
                <a:gd name="T11" fmla="*/ 33000 h 8818"/>
                <a:gd name="T12" fmla="*/ 76950 w 3933"/>
                <a:gd name="T13" fmla="*/ 36050 h 8818"/>
                <a:gd name="T14" fmla="*/ 77550 w 3933"/>
                <a:gd name="T15" fmla="*/ 39100 h 8818"/>
                <a:gd name="T16" fmla="*/ 78175 w 3933"/>
                <a:gd name="T17" fmla="*/ 42750 h 8818"/>
                <a:gd name="T18" fmla="*/ 77550 w 3933"/>
                <a:gd name="T19" fmla="*/ 46425 h 8818"/>
                <a:gd name="T20" fmla="*/ 76950 w 3933"/>
                <a:gd name="T21" fmla="*/ 49475 h 8818"/>
                <a:gd name="T22" fmla="*/ 75125 w 3933"/>
                <a:gd name="T23" fmla="*/ 52525 h 8818"/>
                <a:gd name="T24" fmla="*/ 72675 w 3933"/>
                <a:gd name="T25" fmla="*/ 55575 h 8818"/>
                <a:gd name="T26" fmla="*/ 70225 w 3933"/>
                <a:gd name="T27" fmla="*/ 57425 h 8818"/>
                <a:gd name="T28" fmla="*/ 67175 w 3933"/>
                <a:gd name="T29" fmla="*/ 59250 h 8818"/>
                <a:gd name="T30" fmla="*/ 64125 w 3933"/>
                <a:gd name="T31" fmla="*/ 59850 h 8818"/>
                <a:gd name="T32" fmla="*/ 60450 w 3933"/>
                <a:gd name="T33" fmla="*/ 60475 h 8818"/>
                <a:gd name="T34" fmla="*/ 56800 w 3933"/>
                <a:gd name="T35" fmla="*/ 59850 h 8818"/>
                <a:gd name="T36" fmla="*/ 53750 w 3933"/>
                <a:gd name="T37" fmla="*/ 59250 h 8818"/>
                <a:gd name="T38" fmla="*/ 50700 w 3933"/>
                <a:gd name="T39" fmla="*/ 57425 h 8818"/>
                <a:gd name="T40" fmla="*/ 48250 w 3933"/>
                <a:gd name="T41" fmla="*/ 55575 h 8818"/>
                <a:gd name="T42" fmla="*/ 45800 w 3933"/>
                <a:gd name="T43" fmla="*/ 52525 h 8818"/>
                <a:gd name="T44" fmla="*/ 43975 w 3933"/>
                <a:gd name="T45" fmla="*/ 49475 h 8818"/>
                <a:gd name="T46" fmla="*/ 43375 w 3933"/>
                <a:gd name="T47" fmla="*/ 46425 h 8818"/>
                <a:gd name="T48" fmla="*/ 42750 w 3933"/>
                <a:gd name="T49" fmla="*/ 42750 h 8818"/>
                <a:gd name="T50" fmla="*/ 43375 w 3933"/>
                <a:gd name="T51" fmla="*/ 39100 h 8818"/>
                <a:gd name="T52" fmla="*/ 43975 w 3933"/>
                <a:gd name="T53" fmla="*/ 36050 h 8818"/>
                <a:gd name="T54" fmla="*/ 45800 w 3933"/>
                <a:gd name="T55" fmla="*/ 33000 h 8818"/>
                <a:gd name="T56" fmla="*/ 48250 w 3933"/>
                <a:gd name="T57" fmla="*/ 30550 h 8818"/>
                <a:gd name="T58" fmla="*/ 50700 w 3933"/>
                <a:gd name="T59" fmla="*/ 28100 h 8818"/>
                <a:gd name="T60" fmla="*/ 53750 w 3933"/>
                <a:gd name="T61" fmla="*/ 26875 h 8818"/>
                <a:gd name="T62" fmla="*/ 56800 w 3933"/>
                <a:gd name="T63" fmla="*/ 25675 h 8818"/>
                <a:gd name="T64" fmla="*/ 60450 w 3933"/>
                <a:gd name="T65" fmla="*/ 25050 h 8818"/>
                <a:gd name="T66" fmla="*/ 25 w 3933"/>
                <a:gd name="T67" fmla="*/ 25 h 8818"/>
                <a:gd name="T68" fmla="*/ 25 w 3933"/>
                <a:gd name="T69" fmla="*/ 220425 h 8818"/>
                <a:gd name="T70" fmla="*/ 98325 w 3933"/>
                <a:gd name="T71" fmla="*/ 220425 h 8818"/>
                <a:gd name="T72" fmla="*/ 98325 w 3933"/>
                <a:gd name="T73" fmla="*/ 25 h 8818"/>
                <a:gd name="T74" fmla="*/ 25 w 3933"/>
                <a:gd name="T75" fmla="*/ 25 h 8818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" name="Google Shape;59;p3">
              <a:extLst>
                <a:ext uri="{FF2B5EF4-FFF2-40B4-BE49-F238E27FC236}">
                  <a16:creationId xmlns:a16="http://schemas.microsoft.com/office/drawing/2014/main" id="{1A90B194-B7EA-3843-B682-0428B05740B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8025" y="2327500"/>
              <a:ext cx="307150" cy="388350"/>
            </a:xfrm>
            <a:custGeom>
              <a:avLst/>
              <a:gdLst>
                <a:gd name="T0" fmla="*/ 149000 w 12286"/>
                <a:gd name="T1" fmla="*/ 625 h 15534"/>
                <a:gd name="T2" fmla="*/ 138000 w 12286"/>
                <a:gd name="T3" fmla="*/ 3675 h 15534"/>
                <a:gd name="T4" fmla="*/ 124575 w 12286"/>
                <a:gd name="T5" fmla="*/ 36650 h 15534"/>
                <a:gd name="T6" fmla="*/ 114800 w 12286"/>
                <a:gd name="T7" fmla="*/ 63525 h 15534"/>
                <a:gd name="T8" fmla="*/ 105050 w 12286"/>
                <a:gd name="T9" fmla="*/ 84900 h 15534"/>
                <a:gd name="T10" fmla="*/ 97100 w 12286"/>
                <a:gd name="T11" fmla="*/ 98325 h 15534"/>
                <a:gd name="T12" fmla="*/ 83050 w 12286"/>
                <a:gd name="T13" fmla="*/ 112375 h 15534"/>
                <a:gd name="T14" fmla="*/ 36050 w 12286"/>
                <a:gd name="T15" fmla="*/ 155725 h 15534"/>
                <a:gd name="T16" fmla="*/ 25 w 12286"/>
                <a:gd name="T17" fmla="*/ 335825 h 15534"/>
                <a:gd name="T18" fmla="*/ 50100 w 12286"/>
                <a:gd name="T19" fmla="*/ 341950 h 15534"/>
                <a:gd name="T20" fmla="*/ 89175 w 12286"/>
                <a:gd name="T21" fmla="*/ 357825 h 15534"/>
                <a:gd name="T22" fmla="*/ 139850 w 12286"/>
                <a:gd name="T23" fmla="*/ 374925 h 15534"/>
                <a:gd name="T24" fmla="*/ 166700 w 12286"/>
                <a:gd name="T25" fmla="*/ 381625 h 15534"/>
                <a:gd name="T26" fmla="*/ 192350 w 12286"/>
                <a:gd name="T27" fmla="*/ 386525 h 15534"/>
                <a:gd name="T28" fmla="*/ 215550 w 12286"/>
                <a:gd name="T29" fmla="*/ 388350 h 15534"/>
                <a:gd name="T30" fmla="*/ 245475 w 12286"/>
                <a:gd name="T31" fmla="*/ 387725 h 15534"/>
                <a:gd name="T32" fmla="*/ 263800 w 12286"/>
                <a:gd name="T33" fmla="*/ 384075 h 15534"/>
                <a:gd name="T34" fmla="*/ 271125 w 12286"/>
                <a:gd name="T35" fmla="*/ 381625 h 15534"/>
                <a:gd name="T36" fmla="*/ 276600 w 12286"/>
                <a:gd name="T37" fmla="*/ 377350 h 15534"/>
                <a:gd name="T38" fmla="*/ 279050 w 12286"/>
                <a:gd name="T39" fmla="*/ 371850 h 15534"/>
                <a:gd name="T40" fmla="*/ 280275 w 12286"/>
                <a:gd name="T41" fmla="*/ 349875 h 15534"/>
                <a:gd name="T42" fmla="*/ 276600 w 12286"/>
                <a:gd name="T43" fmla="*/ 342550 h 15534"/>
                <a:gd name="T44" fmla="*/ 276000 w 12286"/>
                <a:gd name="T45" fmla="*/ 338900 h 15534"/>
                <a:gd name="T46" fmla="*/ 282100 w 12286"/>
                <a:gd name="T47" fmla="*/ 336450 h 15534"/>
                <a:gd name="T48" fmla="*/ 286375 w 12286"/>
                <a:gd name="T49" fmla="*/ 331575 h 15534"/>
                <a:gd name="T50" fmla="*/ 289425 w 12286"/>
                <a:gd name="T51" fmla="*/ 324850 h 15534"/>
                <a:gd name="T52" fmla="*/ 291875 w 12286"/>
                <a:gd name="T53" fmla="*/ 299825 h 15534"/>
                <a:gd name="T54" fmla="*/ 291875 w 12286"/>
                <a:gd name="T55" fmla="*/ 294325 h 15534"/>
                <a:gd name="T56" fmla="*/ 290050 w 12286"/>
                <a:gd name="T57" fmla="*/ 288825 h 15534"/>
                <a:gd name="T58" fmla="*/ 285150 w 12286"/>
                <a:gd name="T59" fmla="*/ 282725 h 15534"/>
                <a:gd name="T60" fmla="*/ 286375 w 12286"/>
                <a:gd name="T61" fmla="*/ 280275 h 15534"/>
                <a:gd name="T62" fmla="*/ 291275 w 12286"/>
                <a:gd name="T63" fmla="*/ 277225 h 15534"/>
                <a:gd name="T64" fmla="*/ 295550 w 12286"/>
                <a:gd name="T65" fmla="*/ 272325 h 15534"/>
                <a:gd name="T66" fmla="*/ 297975 w 12286"/>
                <a:gd name="T67" fmla="*/ 266850 h 15534"/>
                <a:gd name="T68" fmla="*/ 300425 w 12286"/>
                <a:gd name="T69" fmla="*/ 241800 h 15534"/>
                <a:gd name="T70" fmla="*/ 300425 w 12286"/>
                <a:gd name="T71" fmla="*/ 235700 h 15534"/>
                <a:gd name="T72" fmla="*/ 298600 w 12286"/>
                <a:gd name="T73" fmla="*/ 230200 h 15534"/>
                <a:gd name="T74" fmla="*/ 295550 w 12286"/>
                <a:gd name="T75" fmla="*/ 225925 h 15534"/>
                <a:gd name="T76" fmla="*/ 291275 w 12286"/>
                <a:gd name="T77" fmla="*/ 222275 h 15534"/>
                <a:gd name="T78" fmla="*/ 296150 w 12286"/>
                <a:gd name="T79" fmla="*/ 219825 h 15534"/>
                <a:gd name="T80" fmla="*/ 300425 w 12286"/>
                <a:gd name="T81" fmla="*/ 216175 h 15534"/>
                <a:gd name="T82" fmla="*/ 303475 w 12286"/>
                <a:gd name="T83" fmla="*/ 211275 h 15534"/>
                <a:gd name="T84" fmla="*/ 304700 w 12286"/>
                <a:gd name="T85" fmla="*/ 205175 h 15534"/>
                <a:gd name="T86" fmla="*/ 306525 w 12286"/>
                <a:gd name="T87" fmla="*/ 180150 h 15534"/>
                <a:gd name="T88" fmla="*/ 304700 w 12286"/>
                <a:gd name="T89" fmla="*/ 174650 h 15534"/>
                <a:gd name="T90" fmla="*/ 301650 w 12286"/>
                <a:gd name="T91" fmla="*/ 169750 h 15534"/>
                <a:gd name="T92" fmla="*/ 293700 w 12286"/>
                <a:gd name="T93" fmla="*/ 164275 h 15534"/>
                <a:gd name="T94" fmla="*/ 280275 w 12286"/>
                <a:gd name="T95" fmla="*/ 158775 h 15534"/>
                <a:gd name="T96" fmla="*/ 264400 w 12286"/>
                <a:gd name="T97" fmla="*/ 155725 h 15534"/>
                <a:gd name="T98" fmla="*/ 221050 w 12286"/>
                <a:gd name="T99" fmla="*/ 150825 h 15534"/>
                <a:gd name="T100" fmla="*/ 158150 w 12286"/>
                <a:gd name="T101" fmla="*/ 147175 h 15534"/>
                <a:gd name="T102" fmla="*/ 166100 w 12286"/>
                <a:gd name="T103" fmla="*/ 131300 h 15534"/>
                <a:gd name="T104" fmla="*/ 172200 w 12286"/>
                <a:gd name="T105" fmla="*/ 112375 h 15534"/>
                <a:gd name="T106" fmla="*/ 177075 w 12286"/>
                <a:gd name="T107" fmla="*/ 92225 h 15534"/>
                <a:gd name="T108" fmla="*/ 181350 w 12286"/>
                <a:gd name="T109" fmla="*/ 53750 h 15534"/>
                <a:gd name="T110" fmla="*/ 182575 w 12286"/>
                <a:gd name="T111" fmla="*/ 24450 h 15534"/>
                <a:gd name="T112" fmla="*/ 180750 w 12286"/>
                <a:gd name="T113" fmla="*/ 15275 h 15534"/>
                <a:gd name="T114" fmla="*/ 175875 w 12286"/>
                <a:gd name="T115" fmla="*/ 7950 h 15534"/>
                <a:gd name="T116" fmla="*/ 167925 w 12286"/>
                <a:gd name="T117" fmla="*/ 2450 h 15534"/>
                <a:gd name="T118" fmla="*/ 158150 w 12286"/>
                <a:gd name="T119" fmla="*/ 25 h 15534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3" name="Google Shape;60;p3">
            <a:extLst>
              <a:ext uri="{FF2B5EF4-FFF2-40B4-BE49-F238E27FC236}">
                <a16:creationId xmlns:a16="http://schemas.microsoft.com/office/drawing/2014/main" id="{33943DDB-19C4-E747-AD52-5BB2FA916AF3}"/>
              </a:ext>
            </a:extLst>
          </p:cNvPr>
          <p:cNvSpPr>
            <a:spLocks/>
          </p:cNvSpPr>
          <p:nvPr/>
        </p:nvSpPr>
        <p:spPr bwMode="auto">
          <a:xfrm>
            <a:off x="393700" y="3346450"/>
            <a:ext cx="166688" cy="287338"/>
          </a:xfrm>
          <a:custGeom>
            <a:avLst/>
            <a:gdLst>
              <a:gd name="T0" fmla="*/ 90197 w 11870"/>
              <a:gd name="T1" fmla="*/ 14000 h 20565"/>
              <a:gd name="T2" fmla="*/ 92261 w 11870"/>
              <a:gd name="T3" fmla="*/ 16040 h 20565"/>
              <a:gd name="T4" fmla="*/ 92261 w 11870"/>
              <a:gd name="T5" fmla="*/ 19114 h 20565"/>
              <a:gd name="T6" fmla="*/ 90197 w 11870"/>
              <a:gd name="T7" fmla="*/ 21168 h 20565"/>
              <a:gd name="T8" fmla="*/ 78204 w 11870"/>
              <a:gd name="T9" fmla="*/ 21503 h 20565"/>
              <a:gd name="T10" fmla="*/ 75452 w 11870"/>
              <a:gd name="T11" fmla="*/ 20483 h 20565"/>
              <a:gd name="T12" fmla="*/ 74090 w 11870"/>
              <a:gd name="T13" fmla="*/ 17745 h 20565"/>
              <a:gd name="T14" fmla="*/ 75452 w 11870"/>
              <a:gd name="T15" fmla="*/ 15020 h 20565"/>
              <a:gd name="T16" fmla="*/ 78204 w 11870"/>
              <a:gd name="T17" fmla="*/ 13651 h 20565"/>
              <a:gd name="T18" fmla="*/ 148503 w 11870"/>
              <a:gd name="T19" fmla="*/ 35839 h 20565"/>
              <a:gd name="T20" fmla="*/ 18185 w 11870"/>
              <a:gd name="T21" fmla="*/ 233419 h 20565"/>
              <a:gd name="T22" fmla="*/ 148503 w 11870"/>
              <a:gd name="T23" fmla="*/ 35839 h 20565"/>
              <a:gd name="T24" fmla="*/ 85745 w 11870"/>
              <a:gd name="T25" fmla="*/ 248775 h 20565"/>
              <a:gd name="T26" fmla="*/ 90197 w 11870"/>
              <a:gd name="T27" fmla="*/ 250479 h 20565"/>
              <a:gd name="T28" fmla="*/ 93286 w 11870"/>
              <a:gd name="T29" fmla="*/ 253553 h 20565"/>
              <a:gd name="T30" fmla="*/ 95000 w 11870"/>
              <a:gd name="T31" fmla="*/ 257982 h 20565"/>
              <a:gd name="T32" fmla="*/ 95000 w 11870"/>
              <a:gd name="T33" fmla="*/ 262761 h 20565"/>
              <a:gd name="T34" fmla="*/ 93286 w 11870"/>
              <a:gd name="T35" fmla="*/ 267204 h 20565"/>
              <a:gd name="T36" fmla="*/ 90197 w 11870"/>
              <a:gd name="T37" fmla="*/ 270264 h 20565"/>
              <a:gd name="T38" fmla="*/ 85745 w 11870"/>
              <a:gd name="T39" fmla="*/ 271969 h 20565"/>
              <a:gd name="T40" fmla="*/ 80943 w 11870"/>
              <a:gd name="T41" fmla="*/ 271969 h 20565"/>
              <a:gd name="T42" fmla="*/ 76477 w 11870"/>
              <a:gd name="T43" fmla="*/ 270264 h 20565"/>
              <a:gd name="T44" fmla="*/ 73402 w 11870"/>
              <a:gd name="T45" fmla="*/ 267204 h 20565"/>
              <a:gd name="T46" fmla="*/ 71688 w 11870"/>
              <a:gd name="T47" fmla="*/ 262761 h 20565"/>
              <a:gd name="T48" fmla="*/ 71688 w 11870"/>
              <a:gd name="T49" fmla="*/ 257982 h 20565"/>
              <a:gd name="T50" fmla="*/ 73402 w 11870"/>
              <a:gd name="T51" fmla="*/ 253553 h 20565"/>
              <a:gd name="T52" fmla="*/ 76477 w 11870"/>
              <a:gd name="T53" fmla="*/ 250479 h 20565"/>
              <a:gd name="T54" fmla="*/ 80943 w 11870"/>
              <a:gd name="T55" fmla="*/ 248775 h 20565"/>
              <a:gd name="T56" fmla="*/ 18185 w 11870"/>
              <a:gd name="T57" fmla="*/ 0 h 20565"/>
              <a:gd name="T58" fmla="*/ 10981 w 11870"/>
              <a:gd name="T59" fmla="*/ 1369 h 20565"/>
              <a:gd name="T60" fmla="*/ 5140 w 11870"/>
              <a:gd name="T61" fmla="*/ 5128 h 20565"/>
              <a:gd name="T62" fmla="*/ 1376 w 11870"/>
              <a:gd name="T63" fmla="*/ 10926 h 20565"/>
              <a:gd name="T64" fmla="*/ 0 w 11870"/>
              <a:gd name="T65" fmla="*/ 18094 h 20565"/>
              <a:gd name="T66" fmla="*/ 351 w 11870"/>
              <a:gd name="T67" fmla="*/ 273003 h 20565"/>
              <a:gd name="T68" fmla="*/ 3089 w 11870"/>
              <a:gd name="T69" fmla="*/ 279486 h 20565"/>
              <a:gd name="T70" fmla="*/ 7892 w 11870"/>
              <a:gd name="T71" fmla="*/ 284264 h 20565"/>
              <a:gd name="T72" fmla="*/ 14408 w 11870"/>
              <a:gd name="T73" fmla="*/ 286989 h 20565"/>
              <a:gd name="T74" fmla="*/ 148503 w 11870"/>
              <a:gd name="T75" fmla="*/ 287338 h 20565"/>
              <a:gd name="T76" fmla="*/ 155707 w 11870"/>
              <a:gd name="T77" fmla="*/ 285969 h 20565"/>
              <a:gd name="T78" fmla="*/ 161534 w 11870"/>
              <a:gd name="T79" fmla="*/ 282210 h 20565"/>
              <a:gd name="T80" fmla="*/ 165312 w 11870"/>
              <a:gd name="T81" fmla="*/ 276412 h 20565"/>
              <a:gd name="T82" fmla="*/ 166688 w 11870"/>
              <a:gd name="T83" fmla="*/ 269244 h 20565"/>
              <a:gd name="T84" fmla="*/ 166337 w 11870"/>
              <a:gd name="T85" fmla="*/ 14335 h 20565"/>
              <a:gd name="T86" fmla="*/ 163599 w 11870"/>
              <a:gd name="T87" fmla="*/ 7852 h 20565"/>
              <a:gd name="T88" fmla="*/ 158796 w 11870"/>
              <a:gd name="T89" fmla="*/ 3074 h 20565"/>
              <a:gd name="T90" fmla="*/ 152280 w 11870"/>
              <a:gd name="T91" fmla="*/ 349 h 20565"/>
              <a:gd name="T92" fmla="*/ 18185 w 11870"/>
              <a:gd name="T93" fmla="*/ 0 h 20565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lnTo>
                  <a:pt x="6301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lnTo>
                  <a:pt x="1057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lnTo>
                  <a:pt x="129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14" name="Google Shape;61;p3">
            <a:extLst>
              <a:ext uri="{FF2B5EF4-FFF2-40B4-BE49-F238E27FC236}">
                <a16:creationId xmlns:a16="http://schemas.microsoft.com/office/drawing/2014/main" id="{739B3339-684B-4D4B-A41A-5BBAE1008AAD}"/>
              </a:ext>
            </a:extLst>
          </p:cNvPr>
          <p:cNvGrpSpPr>
            <a:grpSpLocks/>
          </p:cNvGrpSpPr>
          <p:nvPr/>
        </p:nvGrpSpPr>
        <p:grpSpPr bwMode="auto">
          <a:xfrm>
            <a:off x="304800" y="554038"/>
            <a:ext cx="247650" cy="392112"/>
            <a:chOff x="6718575" y="2318625"/>
            <a:chExt cx="256950" cy="407375"/>
          </a:xfrm>
        </p:grpSpPr>
        <p:sp>
          <p:nvSpPr>
            <p:cNvPr id="15" name="Google Shape;62;p3">
              <a:extLst>
                <a:ext uri="{FF2B5EF4-FFF2-40B4-BE49-F238E27FC236}">
                  <a16:creationId xmlns:a16="http://schemas.microsoft.com/office/drawing/2014/main" id="{B98E537E-B4EB-2D4E-B88B-CCDDE6166A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73600"/>
              <a:ext cx="102300" cy="22550"/>
            </a:xfrm>
            <a:custGeom>
              <a:avLst/>
              <a:gdLst>
                <a:gd name="T0" fmla="*/ 102300 w 4092"/>
                <a:gd name="T1" fmla="*/ 22550 h 902"/>
                <a:gd name="T2" fmla="*/ 102300 w 4092"/>
                <a:gd name="T3" fmla="*/ 25 h 902"/>
                <a:gd name="T4" fmla="*/ 0 w 4092"/>
                <a:gd name="T5" fmla="*/ 25 h 902"/>
                <a:gd name="T6" fmla="*/ 0 w 4092"/>
                <a:gd name="T7" fmla="*/ 22550 h 902"/>
                <a:gd name="T8" fmla="*/ 102300 w 4092"/>
                <a:gd name="T9" fmla="*/ 22550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63;p3">
              <a:extLst>
                <a:ext uri="{FF2B5EF4-FFF2-40B4-BE49-F238E27FC236}">
                  <a16:creationId xmlns:a16="http://schemas.microsoft.com/office/drawing/2014/main" id="{606B88A0-4941-B84E-8D09-75962485DE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50475"/>
              <a:ext cx="102300" cy="22550"/>
            </a:xfrm>
            <a:custGeom>
              <a:avLst/>
              <a:gdLst>
                <a:gd name="T0" fmla="*/ 102300 w 4092"/>
                <a:gd name="T1" fmla="*/ 22525 h 902"/>
                <a:gd name="T2" fmla="*/ 102300 w 4092"/>
                <a:gd name="T3" fmla="*/ 0 h 902"/>
                <a:gd name="T4" fmla="*/ 0 w 4092"/>
                <a:gd name="T5" fmla="*/ 0 h 902"/>
                <a:gd name="T6" fmla="*/ 0 w 4092"/>
                <a:gd name="T7" fmla="*/ 22525 h 902"/>
                <a:gd name="T8" fmla="*/ 102300 w 4092"/>
                <a:gd name="T9" fmla="*/ 22525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64;p3">
              <a:extLst>
                <a:ext uri="{FF2B5EF4-FFF2-40B4-BE49-F238E27FC236}">
                  <a16:creationId xmlns:a16="http://schemas.microsoft.com/office/drawing/2014/main" id="{5D8B30C6-E2BA-1E4C-8105-BFAEE61E8EA3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96125"/>
              <a:ext cx="102300" cy="29875"/>
            </a:xfrm>
            <a:custGeom>
              <a:avLst/>
              <a:gdLst>
                <a:gd name="T0" fmla="*/ 0 w 4092"/>
                <a:gd name="T1" fmla="*/ 25 h 1195"/>
                <a:gd name="T2" fmla="*/ 0 w 4092"/>
                <a:gd name="T3" fmla="*/ 4275 h 1195"/>
                <a:gd name="T4" fmla="*/ 0 w 4092"/>
                <a:gd name="T5" fmla="*/ 4275 h 1195"/>
                <a:gd name="T6" fmla="*/ 600 w 4092"/>
                <a:gd name="T7" fmla="*/ 7950 h 1195"/>
                <a:gd name="T8" fmla="*/ 2450 w 4092"/>
                <a:gd name="T9" fmla="*/ 11600 h 1195"/>
                <a:gd name="T10" fmla="*/ 4875 w 4092"/>
                <a:gd name="T11" fmla="*/ 14625 h 1195"/>
                <a:gd name="T12" fmla="*/ 8525 w 4092"/>
                <a:gd name="T13" fmla="*/ 16475 h 1195"/>
                <a:gd name="T14" fmla="*/ 46875 w 4092"/>
                <a:gd name="T15" fmla="*/ 29250 h 1195"/>
                <a:gd name="T16" fmla="*/ 46875 w 4092"/>
                <a:gd name="T17" fmla="*/ 29250 h 1195"/>
                <a:gd name="T18" fmla="*/ 51150 w 4092"/>
                <a:gd name="T19" fmla="*/ 29850 h 1195"/>
                <a:gd name="T20" fmla="*/ 51150 w 4092"/>
                <a:gd name="T21" fmla="*/ 29850 h 1195"/>
                <a:gd name="T22" fmla="*/ 55400 w 4092"/>
                <a:gd name="T23" fmla="*/ 29250 h 1195"/>
                <a:gd name="T24" fmla="*/ 93775 w 4092"/>
                <a:gd name="T25" fmla="*/ 16475 h 1195"/>
                <a:gd name="T26" fmla="*/ 93775 w 4092"/>
                <a:gd name="T27" fmla="*/ 16475 h 1195"/>
                <a:gd name="T28" fmla="*/ 97425 w 4092"/>
                <a:gd name="T29" fmla="*/ 14625 h 1195"/>
                <a:gd name="T30" fmla="*/ 99850 w 4092"/>
                <a:gd name="T31" fmla="*/ 11600 h 1195"/>
                <a:gd name="T32" fmla="*/ 101675 w 4092"/>
                <a:gd name="T33" fmla="*/ 7950 h 1195"/>
                <a:gd name="T34" fmla="*/ 102300 w 4092"/>
                <a:gd name="T35" fmla="*/ 4275 h 1195"/>
                <a:gd name="T36" fmla="*/ 102300 w 4092"/>
                <a:gd name="T37" fmla="*/ 25 h 1195"/>
                <a:gd name="T38" fmla="*/ 0 w 4092"/>
                <a:gd name="T39" fmla="*/ 25 h 119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65;p3">
              <a:extLst>
                <a:ext uri="{FF2B5EF4-FFF2-40B4-BE49-F238E27FC236}">
                  <a16:creationId xmlns:a16="http://schemas.microsoft.com/office/drawing/2014/main" id="{4FE54731-C96C-4349-8DE2-16CB990E4BB0}"/>
                </a:ext>
              </a:extLst>
            </p:cNvPr>
            <p:cNvSpPr>
              <a:spLocks/>
            </p:cNvSpPr>
            <p:nvPr/>
          </p:nvSpPr>
          <p:spPr bwMode="auto">
            <a:xfrm>
              <a:off x="6784925" y="2459275"/>
              <a:ext cx="35350" cy="166875"/>
            </a:xfrm>
            <a:custGeom>
              <a:avLst/>
              <a:gdLst>
                <a:gd name="T0" fmla="*/ 35325 w 1414"/>
                <a:gd name="T1" fmla="*/ 166850 h 6675"/>
                <a:gd name="T2" fmla="*/ 35325 w 1414"/>
                <a:gd name="T3" fmla="*/ 166850 h 6675"/>
                <a:gd name="T4" fmla="*/ 14625 w 1414"/>
                <a:gd name="T5" fmla="*/ 71250 h 6675"/>
                <a:gd name="T6" fmla="*/ 25 w 1414"/>
                <a:gd name="T7" fmla="*/ 25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66;p3">
              <a:extLst>
                <a:ext uri="{FF2B5EF4-FFF2-40B4-BE49-F238E27FC236}">
                  <a16:creationId xmlns:a16="http://schemas.microsoft.com/office/drawing/2014/main" id="{8E68C6BB-A536-5A41-8589-4FBF29AFEE93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8575" y="2318625"/>
              <a:ext cx="256950" cy="307525"/>
            </a:xfrm>
            <a:custGeom>
              <a:avLst/>
              <a:gdLst>
                <a:gd name="T0" fmla="*/ 179625 w 10278"/>
                <a:gd name="T1" fmla="*/ 307500 h 12301"/>
                <a:gd name="T2" fmla="*/ 186925 w 10278"/>
                <a:gd name="T3" fmla="*/ 281325 h 12301"/>
                <a:gd name="T4" fmla="*/ 197275 w 10278"/>
                <a:gd name="T5" fmla="*/ 258175 h 12301"/>
                <a:gd name="T6" fmla="*/ 209450 w 10278"/>
                <a:gd name="T7" fmla="*/ 237475 h 12301"/>
                <a:gd name="T8" fmla="*/ 229550 w 10278"/>
                <a:gd name="T9" fmla="*/ 208250 h 12301"/>
                <a:gd name="T10" fmla="*/ 241125 w 10278"/>
                <a:gd name="T11" fmla="*/ 188775 h 12301"/>
                <a:gd name="T12" fmla="*/ 250850 w 10278"/>
                <a:gd name="T13" fmla="*/ 166850 h 12301"/>
                <a:gd name="T14" fmla="*/ 255725 w 10278"/>
                <a:gd name="T15" fmla="*/ 141900 h 12301"/>
                <a:gd name="T16" fmla="*/ 256950 w 10278"/>
                <a:gd name="T17" fmla="*/ 128500 h 12301"/>
                <a:gd name="T18" fmla="*/ 255725 w 10278"/>
                <a:gd name="T19" fmla="*/ 115100 h 12301"/>
                <a:gd name="T20" fmla="*/ 250850 w 10278"/>
                <a:gd name="T21" fmla="*/ 90125 h 12301"/>
                <a:gd name="T22" fmla="*/ 241125 w 10278"/>
                <a:gd name="T23" fmla="*/ 67000 h 12301"/>
                <a:gd name="T24" fmla="*/ 227100 w 10278"/>
                <a:gd name="T25" fmla="*/ 46900 h 12301"/>
                <a:gd name="T26" fmla="*/ 210050 w 10278"/>
                <a:gd name="T27" fmla="*/ 29250 h 12301"/>
                <a:gd name="T28" fmla="*/ 189350 w 10278"/>
                <a:gd name="T29" fmla="*/ 15850 h 12301"/>
                <a:gd name="T30" fmla="*/ 166825 w 10278"/>
                <a:gd name="T31" fmla="*/ 6100 h 12301"/>
                <a:gd name="T32" fmla="*/ 141875 w 10278"/>
                <a:gd name="T33" fmla="*/ 625 h 12301"/>
                <a:gd name="T34" fmla="*/ 128475 w 10278"/>
                <a:gd name="T35" fmla="*/ 25 h 12301"/>
                <a:gd name="T36" fmla="*/ 102900 w 10278"/>
                <a:gd name="T37" fmla="*/ 2450 h 12301"/>
                <a:gd name="T38" fmla="*/ 78550 w 10278"/>
                <a:gd name="T39" fmla="*/ 10375 h 12301"/>
                <a:gd name="T40" fmla="*/ 56625 w 10278"/>
                <a:gd name="T41" fmla="*/ 21950 h 12301"/>
                <a:gd name="T42" fmla="*/ 37750 w 10278"/>
                <a:gd name="T43" fmla="*/ 37775 h 12301"/>
                <a:gd name="T44" fmla="*/ 21925 w 10278"/>
                <a:gd name="T45" fmla="*/ 56650 h 12301"/>
                <a:gd name="T46" fmla="*/ 10350 w 10278"/>
                <a:gd name="T47" fmla="*/ 78575 h 12301"/>
                <a:gd name="T48" fmla="*/ 3050 w 10278"/>
                <a:gd name="T49" fmla="*/ 102325 h 12301"/>
                <a:gd name="T50" fmla="*/ 0 w 10278"/>
                <a:gd name="T51" fmla="*/ 128500 h 12301"/>
                <a:gd name="T52" fmla="*/ 600 w 10278"/>
                <a:gd name="T53" fmla="*/ 135200 h 12301"/>
                <a:gd name="T54" fmla="*/ 3050 w 10278"/>
                <a:gd name="T55" fmla="*/ 154675 h 12301"/>
                <a:gd name="T56" fmla="*/ 10350 w 10278"/>
                <a:gd name="T57" fmla="*/ 177825 h 12301"/>
                <a:gd name="T58" fmla="*/ 21300 w 10278"/>
                <a:gd name="T59" fmla="*/ 198525 h 12301"/>
                <a:gd name="T60" fmla="*/ 34100 w 10278"/>
                <a:gd name="T61" fmla="*/ 218000 h 12301"/>
                <a:gd name="T62" fmla="*/ 53575 w 10278"/>
                <a:gd name="T63" fmla="*/ 247825 h 12301"/>
                <a:gd name="T64" fmla="*/ 65150 w 10278"/>
                <a:gd name="T65" fmla="*/ 269150 h 12301"/>
                <a:gd name="T66" fmla="*/ 74275 w 10278"/>
                <a:gd name="T67" fmla="*/ 294100 h 12301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67;p3">
              <a:extLst>
                <a:ext uri="{FF2B5EF4-FFF2-40B4-BE49-F238E27FC236}">
                  <a16:creationId xmlns:a16="http://schemas.microsoft.com/office/drawing/2014/main" id="{1FCC49C8-440B-9D48-BB52-E0F8898E0860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3825" y="2459275"/>
              <a:ext cx="35350" cy="166875"/>
            </a:xfrm>
            <a:custGeom>
              <a:avLst/>
              <a:gdLst>
                <a:gd name="T0" fmla="*/ 35325 w 1414"/>
                <a:gd name="T1" fmla="*/ 25 h 6675"/>
                <a:gd name="T2" fmla="*/ 35325 w 1414"/>
                <a:gd name="T3" fmla="*/ 25 h 6675"/>
                <a:gd name="T4" fmla="*/ 20725 w 1414"/>
                <a:gd name="T5" fmla="*/ 71250 h 6675"/>
                <a:gd name="T6" fmla="*/ 25 w 1414"/>
                <a:gd name="T7" fmla="*/ 166850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68;p3">
              <a:extLst>
                <a:ext uri="{FF2B5EF4-FFF2-40B4-BE49-F238E27FC236}">
                  <a16:creationId xmlns:a16="http://schemas.microsoft.com/office/drawing/2014/main" id="{129B83E2-ED69-0440-84D5-D367D53F5DA0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1975" y="2453200"/>
              <a:ext cx="90150" cy="19500"/>
            </a:xfrm>
            <a:custGeom>
              <a:avLst/>
              <a:gdLst>
                <a:gd name="T0" fmla="*/ 25 w 3606"/>
                <a:gd name="T1" fmla="*/ 1825 h 780"/>
                <a:gd name="T2" fmla="*/ 20725 w 3606"/>
                <a:gd name="T3" fmla="*/ 19500 h 780"/>
                <a:gd name="T4" fmla="*/ 41425 w 3606"/>
                <a:gd name="T5" fmla="*/ 1825 h 780"/>
                <a:gd name="T6" fmla="*/ 41425 w 3606"/>
                <a:gd name="T7" fmla="*/ 1825 h 780"/>
                <a:gd name="T8" fmla="*/ 43250 w 3606"/>
                <a:gd name="T9" fmla="*/ 625 h 780"/>
                <a:gd name="T10" fmla="*/ 45075 w 3606"/>
                <a:gd name="T11" fmla="*/ 0 h 780"/>
                <a:gd name="T12" fmla="*/ 46900 w 3606"/>
                <a:gd name="T13" fmla="*/ 625 h 780"/>
                <a:gd name="T14" fmla="*/ 48725 w 3606"/>
                <a:gd name="T15" fmla="*/ 1825 h 780"/>
                <a:gd name="T16" fmla="*/ 69425 w 3606"/>
                <a:gd name="T17" fmla="*/ 19500 h 780"/>
                <a:gd name="T18" fmla="*/ 90125 w 3606"/>
                <a:gd name="T19" fmla="*/ 1825 h 78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69;p3">
              <a:extLst>
                <a:ext uri="{FF2B5EF4-FFF2-40B4-BE49-F238E27FC236}">
                  <a16:creationId xmlns:a16="http://schemas.microsoft.com/office/drawing/2014/main" id="{0C17AE8F-9A8E-0C43-8BCE-D82ED34C399F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28550"/>
              <a:ext cx="102300" cy="25"/>
            </a:xfrm>
            <a:custGeom>
              <a:avLst/>
              <a:gdLst>
                <a:gd name="T0" fmla="*/ 0 w 4092"/>
                <a:gd name="T1" fmla="*/ 25 h 1"/>
                <a:gd name="T2" fmla="*/ 102300 w 4092"/>
                <a:gd name="T3" fmla="*/ 25 h 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3" name="Google Shape;70;p3">
            <a:extLst>
              <a:ext uri="{FF2B5EF4-FFF2-40B4-BE49-F238E27FC236}">
                <a16:creationId xmlns:a16="http://schemas.microsoft.com/office/drawing/2014/main" id="{A13221CC-DD94-FD4F-B11A-7EF02A65F246}"/>
              </a:ext>
            </a:extLst>
          </p:cNvPr>
          <p:cNvGrpSpPr>
            <a:grpSpLocks/>
          </p:cNvGrpSpPr>
          <p:nvPr/>
        </p:nvGrpSpPr>
        <p:grpSpPr bwMode="auto">
          <a:xfrm>
            <a:off x="1419225" y="3633788"/>
            <a:ext cx="342900" cy="350837"/>
            <a:chOff x="3951850" y="2985350"/>
            <a:chExt cx="407950" cy="416500"/>
          </a:xfrm>
        </p:grpSpPr>
        <p:sp>
          <p:nvSpPr>
            <p:cNvPr id="24" name="Google Shape;71;p3">
              <a:extLst>
                <a:ext uri="{FF2B5EF4-FFF2-40B4-BE49-F238E27FC236}">
                  <a16:creationId xmlns:a16="http://schemas.microsoft.com/office/drawing/2014/main" id="{82446C50-89B5-B842-9574-06E84E2A9C6E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1850" y="2985350"/>
              <a:ext cx="314800" cy="314825"/>
            </a:xfrm>
            <a:custGeom>
              <a:avLst/>
              <a:gdLst>
                <a:gd name="T0" fmla="*/ 157100 w 12592"/>
                <a:gd name="T1" fmla="*/ 25 h 12593"/>
                <a:gd name="T2" fmla="*/ 141275 w 12592"/>
                <a:gd name="T3" fmla="*/ 1225 h 12593"/>
                <a:gd name="T4" fmla="*/ 125425 w 12592"/>
                <a:gd name="T5" fmla="*/ 3675 h 12593"/>
                <a:gd name="T6" fmla="*/ 110825 w 12592"/>
                <a:gd name="T7" fmla="*/ 7325 h 12593"/>
                <a:gd name="T8" fmla="*/ 96200 w 12592"/>
                <a:gd name="T9" fmla="*/ 12800 h 12593"/>
                <a:gd name="T10" fmla="*/ 82200 w 12592"/>
                <a:gd name="T11" fmla="*/ 19500 h 12593"/>
                <a:gd name="T12" fmla="*/ 69425 w 12592"/>
                <a:gd name="T13" fmla="*/ 26800 h 12593"/>
                <a:gd name="T14" fmla="*/ 46275 w 12592"/>
                <a:gd name="T15" fmla="*/ 46300 h 12593"/>
                <a:gd name="T16" fmla="*/ 26800 w 12592"/>
                <a:gd name="T17" fmla="*/ 69425 h 12593"/>
                <a:gd name="T18" fmla="*/ 18875 w 12592"/>
                <a:gd name="T19" fmla="*/ 82825 h 12593"/>
                <a:gd name="T20" fmla="*/ 12175 w 12592"/>
                <a:gd name="T21" fmla="*/ 96225 h 12593"/>
                <a:gd name="T22" fmla="*/ 7300 w 12592"/>
                <a:gd name="T23" fmla="*/ 110825 h 12593"/>
                <a:gd name="T24" fmla="*/ 3050 w 12592"/>
                <a:gd name="T25" fmla="*/ 126050 h 12593"/>
                <a:gd name="T26" fmla="*/ 625 w 12592"/>
                <a:gd name="T27" fmla="*/ 141275 h 12593"/>
                <a:gd name="T28" fmla="*/ 0 w 12592"/>
                <a:gd name="T29" fmla="*/ 157700 h 12593"/>
                <a:gd name="T30" fmla="*/ 0 w 12592"/>
                <a:gd name="T31" fmla="*/ 165625 h 12593"/>
                <a:gd name="T32" fmla="*/ 1825 w 12592"/>
                <a:gd name="T33" fmla="*/ 181450 h 12593"/>
                <a:gd name="T34" fmla="*/ 4875 w 12592"/>
                <a:gd name="T35" fmla="*/ 196675 h 12593"/>
                <a:gd name="T36" fmla="*/ 9750 w 12592"/>
                <a:gd name="T37" fmla="*/ 211900 h 12593"/>
                <a:gd name="T38" fmla="*/ 15225 w 12592"/>
                <a:gd name="T39" fmla="*/ 225900 h 12593"/>
                <a:gd name="T40" fmla="*/ 22525 w 12592"/>
                <a:gd name="T41" fmla="*/ 239300 h 12593"/>
                <a:gd name="T42" fmla="*/ 35925 w 12592"/>
                <a:gd name="T43" fmla="*/ 257575 h 12593"/>
                <a:gd name="T44" fmla="*/ 57250 w 12592"/>
                <a:gd name="T45" fmla="*/ 278875 h 12593"/>
                <a:gd name="T46" fmla="*/ 75500 w 12592"/>
                <a:gd name="T47" fmla="*/ 292275 h 12593"/>
                <a:gd name="T48" fmla="*/ 88900 w 12592"/>
                <a:gd name="T49" fmla="*/ 299575 h 12593"/>
                <a:gd name="T50" fmla="*/ 103525 w 12592"/>
                <a:gd name="T51" fmla="*/ 305050 h 12593"/>
                <a:gd name="T52" fmla="*/ 118125 w 12592"/>
                <a:gd name="T53" fmla="*/ 309925 h 12593"/>
                <a:gd name="T54" fmla="*/ 133350 w 12592"/>
                <a:gd name="T55" fmla="*/ 312975 h 12593"/>
                <a:gd name="T56" fmla="*/ 149175 w 12592"/>
                <a:gd name="T57" fmla="*/ 314800 h 12593"/>
                <a:gd name="T58" fmla="*/ 157100 w 12592"/>
                <a:gd name="T59" fmla="*/ 314800 h 12593"/>
                <a:gd name="T60" fmla="*/ 173525 w 12592"/>
                <a:gd name="T61" fmla="*/ 314200 h 12593"/>
                <a:gd name="T62" fmla="*/ 188750 w 12592"/>
                <a:gd name="T63" fmla="*/ 311750 h 12593"/>
                <a:gd name="T64" fmla="*/ 203975 w 12592"/>
                <a:gd name="T65" fmla="*/ 307500 h 12593"/>
                <a:gd name="T66" fmla="*/ 218600 w 12592"/>
                <a:gd name="T67" fmla="*/ 302625 h 12593"/>
                <a:gd name="T68" fmla="*/ 231975 w 12592"/>
                <a:gd name="T69" fmla="*/ 295925 h 12593"/>
                <a:gd name="T70" fmla="*/ 245375 w 12592"/>
                <a:gd name="T71" fmla="*/ 288000 h 12593"/>
                <a:gd name="T72" fmla="*/ 268525 w 12592"/>
                <a:gd name="T73" fmla="*/ 268525 h 12593"/>
                <a:gd name="T74" fmla="*/ 288000 w 12592"/>
                <a:gd name="T75" fmla="*/ 245400 h 12593"/>
                <a:gd name="T76" fmla="*/ 295300 w 12592"/>
                <a:gd name="T77" fmla="*/ 232600 h 12593"/>
                <a:gd name="T78" fmla="*/ 302000 w 12592"/>
                <a:gd name="T79" fmla="*/ 218600 h 12593"/>
                <a:gd name="T80" fmla="*/ 307475 w 12592"/>
                <a:gd name="T81" fmla="*/ 204600 h 12593"/>
                <a:gd name="T82" fmla="*/ 311150 w 12592"/>
                <a:gd name="T83" fmla="*/ 189375 h 12593"/>
                <a:gd name="T84" fmla="*/ 313575 w 12592"/>
                <a:gd name="T85" fmla="*/ 173550 h 12593"/>
                <a:gd name="T86" fmla="*/ 314800 w 12592"/>
                <a:gd name="T87" fmla="*/ 157700 h 12593"/>
                <a:gd name="T88" fmla="*/ 314175 w 12592"/>
                <a:gd name="T89" fmla="*/ 149200 h 12593"/>
                <a:gd name="T90" fmla="*/ 312975 w 12592"/>
                <a:gd name="T91" fmla="*/ 133350 h 12593"/>
                <a:gd name="T92" fmla="*/ 309925 w 12592"/>
                <a:gd name="T93" fmla="*/ 118125 h 12593"/>
                <a:gd name="T94" fmla="*/ 305050 w 12592"/>
                <a:gd name="T95" fmla="*/ 103525 h 12593"/>
                <a:gd name="T96" fmla="*/ 298950 w 12592"/>
                <a:gd name="T97" fmla="*/ 89525 h 12593"/>
                <a:gd name="T98" fmla="*/ 291650 w 12592"/>
                <a:gd name="T99" fmla="*/ 76125 h 12593"/>
                <a:gd name="T100" fmla="*/ 278875 w 12592"/>
                <a:gd name="T101" fmla="*/ 57250 h 12593"/>
                <a:gd name="T102" fmla="*/ 257550 w 12592"/>
                <a:gd name="T103" fmla="*/ 35925 h 12593"/>
                <a:gd name="T104" fmla="*/ 238675 w 12592"/>
                <a:gd name="T105" fmla="*/ 23150 h 12593"/>
                <a:gd name="T106" fmla="*/ 225300 w 12592"/>
                <a:gd name="T107" fmla="*/ 15850 h 12593"/>
                <a:gd name="T108" fmla="*/ 211275 w 12592"/>
                <a:gd name="T109" fmla="*/ 9750 h 12593"/>
                <a:gd name="T110" fmla="*/ 196675 w 12592"/>
                <a:gd name="T111" fmla="*/ 5500 h 12593"/>
                <a:gd name="T112" fmla="*/ 181450 w 12592"/>
                <a:gd name="T113" fmla="*/ 1850 h 12593"/>
                <a:gd name="T114" fmla="*/ 165625 w 12592"/>
                <a:gd name="T115" fmla="*/ 625 h 12593"/>
                <a:gd name="T116" fmla="*/ 157100 w 12592"/>
                <a:gd name="T117" fmla="*/ 25 h 12593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72;p3">
              <a:extLst>
                <a:ext uri="{FF2B5EF4-FFF2-40B4-BE49-F238E27FC236}">
                  <a16:creationId xmlns:a16="http://schemas.microsoft.com/office/drawing/2014/main" id="{10B58278-DA7D-8043-A110-77936901EE61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8375" y="3021875"/>
              <a:ext cx="241750" cy="241750"/>
            </a:xfrm>
            <a:custGeom>
              <a:avLst/>
              <a:gdLst>
                <a:gd name="T0" fmla="*/ 120575 w 9670"/>
                <a:gd name="T1" fmla="*/ 25 h 9670"/>
                <a:gd name="T2" fmla="*/ 96225 w 9670"/>
                <a:gd name="T3" fmla="*/ 2450 h 9670"/>
                <a:gd name="T4" fmla="*/ 73675 w 9670"/>
                <a:gd name="T5" fmla="*/ 9775 h 9670"/>
                <a:gd name="T6" fmla="*/ 53600 w 9670"/>
                <a:gd name="T7" fmla="*/ 20725 h 9670"/>
                <a:gd name="T8" fmla="*/ 35325 w 9670"/>
                <a:gd name="T9" fmla="*/ 35950 h 9670"/>
                <a:gd name="T10" fmla="*/ 20725 w 9670"/>
                <a:gd name="T11" fmla="*/ 53600 h 9670"/>
                <a:gd name="T12" fmla="*/ 9750 w 9670"/>
                <a:gd name="T13" fmla="*/ 74300 h 9670"/>
                <a:gd name="T14" fmla="*/ 2450 w 9670"/>
                <a:gd name="T15" fmla="*/ 96825 h 9670"/>
                <a:gd name="T16" fmla="*/ 25 w 9670"/>
                <a:gd name="T17" fmla="*/ 121175 h 9670"/>
                <a:gd name="T18" fmla="*/ 625 w 9670"/>
                <a:gd name="T19" fmla="*/ 133375 h 9670"/>
                <a:gd name="T20" fmla="*/ 5500 w 9670"/>
                <a:gd name="T21" fmla="*/ 157100 h 9670"/>
                <a:gd name="T22" fmla="*/ 14625 w 9670"/>
                <a:gd name="T23" fmla="*/ 178425 h 9670"/>
                <a:gd name="T24" fmla="*/ 27400 w 9670"/>
                <a:gd name="T25" fmla="*/ 197900 h 9670"/>
                <a:gd name="T26" fmla="*/ 43850 w 9670"/>
                <a:gd name="T27" fmla="*/ 214350 h 9670"/>
                <a:gd name="T28" fmla="*/ 63325 w 9670"/>
                <a:gd name="T29" fmla="*/ 227125 h 9670"/>
                <a:gd name="T30" fmla="*/ 84650 w 9670"/>
                <a:gd name="T31" fmla="*/ 236275 h 9670"/>
                <a:gd name="T32" fmla="*/ 108400 w 9670"/>
                <a:gd name="T33" fmla="*/ 241125 h 9670"/>
                <a:gd name="T34" fmla="*/ 120575 w 9670"/>
                <a:gd name="T35" fmla="*/ 241750 h 9670"/>
                <a:gd name="T36" fmla="*/ 144925 w 9670"/>
                <a:gd name="T37" fmla="*/ 239300 h 9670"/>
                <a:gd name="T38" fmla="*/ 167450 w 9670"/>
                <a:gd name="T39" fmla="*/ 232000 h 9670"/>
                <a:gd name="T40" fmla="*/ 188150 w 9670"/>
                <a:gd name="T41" fmla="*/ 221050 h 9670"/>
                <a:gd name="T42" fmla="*/ 205800 w 9670"/>
                <a:gd name="T43" fmla="*/ 206425 h 9670"/>
                <a:gd name="T44" fmla="*/ 221025 w 9670"/>
                <a:gd name="T45" fmla="*/ 188175 h 9670"/>
                <a:gd name="T46" fmla="*/ 232000 w 9670"/>
                <a:gd name="T47" fmla="*/ 168075 h 9670"/>
                <a:gd name="T48" fmla="*/ 239300 w 9670"/>
                <a:gd name="T49" fmla="*/ 145550 h 9670"/>
                <a:gd name="T50" fmla="*/ 241725 w 9670"/>
                <a:gd name="T51" fmla="*/ 121175 h 9670"/>
                <a:gd name="T52" fmla="*/ 241125 w 9670"/>
                <a:gd name="T53" fmla="*/ 108400 h 9670"/>
                <a:gd name="T54" fmla="*/ 236250 w 9670"/>
                <a:gd name="T55" fmla="*/ 85275 h 9670"/>
                <a:gd name="T56" fmla="*/ 227125 w 9670"/>
                <a:gd name="T57" fmla="*/ 63350 h 9670"/>
                <a:gd name="T58" fmla="*/ 213725 w 9670"/>
                <a:gd name="T59" fmla="*/ 44475 h 9670"/>
                <a:gd name="T60" fmla="*/ 197300 w 9670"/>
                <a:gd name="T61" fmla="*/ 28025 h 9670"/>
                <a:gd name="T62" fmla="*/ 178400 w 9670"/>
                <a:gd name="T63" fmla="*/ 14625 h 9670"/>
                <a:gd name="T64" fmla="*/ 156500 w 9670"/>
                <a:gd name="T65" fmla="*/ 5500 h 9670"/>
                <a:gd name="T66" fmla="*/ 133350 w 9670"/>
                <a:gd name="T67" fmla="*/ 625 h 9670"/>
                <a:gd name="T68" fmla="*/ 120575 w 9670"/>
                <a:gd name="T69" fmla="*/ 25 h 9670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73;p3">
              <a:extLst>
                <a:ext uri="{FF2B5EF4-FFF2-40B4-BE49-F238E27FC236}">
                  <a16:creationId xmlns:a16="http://schemas.microsoft.com/office/drawing/2014/main" id="{9296A2D0-A145-B949-A35D-78D4350A6107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4300" y="3058425"/>
              <a:ext cx="84650" cy="84650"/>
            </a:xfrm>
            <a:custGeom>
              <a:avLst/>
              <a:gdLst>
                <a:gd name="T0" fmla="*/ 0 w 3386"/>
                <a:gd name="T1" fmla="*/ 84625 h 3386"/>
                <a:gd name="T2" fmla="*/ 0 w 3386"/>
                <a:gd name="T3" fmla="*/ 84625 h 3386"/>
                <a:gd name="T4" fmla="*/ 625 w 3386"/>
                <a:gd name="T5" fmla="*/ 75500 h 3386"/>
                <a:gd name="T6" fmla="*/ 1850 w 3386"/>
                <a:gd name="T7" fmla="*/ 67600 h 3386"/>
                <a:gd name="T8" fmla="*/ 3675 w 3386"/>
                <a:gd name="T9" fmla="*/ 59075 h 3386"/>
                <a:gd name="T10" fmla="*/ 6700 w 3386"/>
                <a:gd name="T11" fmla="*/ 51750 h 3386"/>
                <a:gd name="T12" fmla="*/ 10350 w 3386"/>
                <a:gd name="T13" fmla="*/ 43850 h 3386"/>
                <a:gd name="T14" fmla="*/ 14625 w 3386"/>
                <a:gd name="T15" fmla="*/ 37150 h 3386"/>
                <a:gd name="T16" fmla="*/ 19500 w 3386"/>
                <a:gd name="T17" fmla="*/ 30450 h 3386"/>
                <a:gd name="T18" fmla="*/ 24975 w 3386"/>
                <a:gd name="T19" fmla="*/ 24350 h 3386"/>
                <a:gd name="T20" fmla="*/ 31075 w 3386"/>
                <a:gd name="T21" fmla="*/ 18875 h 3386"/>
                <a:gd name="T22" fmla="*/ 37750 w 3386"/>
                <a:gd name="T23" fmla="*/ 14000 h 3386"/>
                <a:gd name="T24" fmla="*/ 44450 w 3386"/>
                <a:gd name="T25" fmla="*/ 9750 h 3386"/>
                <a:gd name="T26" fmla="*/ 51775 w 3386"/>
                <a:gd name="T27" fmla="*/ 6100 h 3386"/>
                <a:gd name="T28" fmla="*/ 59675 w 3386"/>
                <a:gd name="T29" fmla="*/ 3650 h 3386"/>
                <a:gd name="T30" fmla="*/ 67600 w 3386"/>
                <a:gd name="T31" fmla="*/ 1225 h 3386"/>
                <a:gd name="T32" fmla="*/ 76125 w 3386"/>
                <a:gd name="T33" fmla="*/ 0 h 3386"/>
                <a:gd name="T34" fmla="*/ 84650 w 3386"/>
                <a:gd name="T35" fmla="*/ 0 h 338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" name="Google Shape;74;p3">
              <a:extLst>
                <a:ext uri="{FF2B5EF4-FFF2-40B4-BE49-F238E27FC236}">
                  <a16:creationId xmlns:a16="http://schemas.microsoft.com/office/drawing/2014/main" id="{D21B4EB4-E4E8-3749-893D-BA810C641DB6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5750" y="3248375"/>
              <a:ext cx="154050" cy="153475"/>
            </a:xfrm>
            <a:custGeom>
              <a:avLst/>
              <a:gdLst>
                <a:gd name="T0" fmla="*/ 0 w 6162"/>
                <a:gd name="T1" fmla="*/ 25600 h 6139"/>
                <a:gd name="T2" fmla="*/ 124225 w 6162"/>
                <a:gd name="T3" fmla="*/ 149800 h 6139"/>
                <a:gd name="T4" fmla="*/ 124225 w 6162"/>
                <a:gd name="T5" fmla="*/ 149800 h 6139"/>
                <a:gd name="T6" fmla="*/ 126050 w 6162"/>
                <a:gd name="T7" fmla="*/ 151025 h 6139"/>
                <a:gd name="T8" fmla="*/ 127875 w 6162"/>
                <a:gd name="T9" fmla="*/ 152250 h 6139"/>
                <a:gd name="T10" fmla="*/ 130300 w 6162"/>
                <a:gd name="T11" fmla="*/ 152850 h 6139"/>
                <a:gd name="T12" fmla="*/ 132750 w 6162"/>
                <a:gd name="T13" fmla="*/ 153450 h 6139"/>
                <a:gd name="T14" fmla="*/ 135175 w 6162"/>
                <a:gd name="T15" fmla="*/ 152850 h 6139"/>
                <a:gd name="T16" fmla="*/ 137000 w 6162"/>
                <a:gd name="T17" fmla="*/ 152250 h 6139"/>
                <a:gd name="T18" fmla="*/ 139425 w 6162"/>
                <a:gd name="T19" fmla="*/ 151025 h 6139"/>
                <a:gd name="T20" fmla="*/ 141275 w 6162"/>
                <a:gd name="T21" fmla="*/ 149800 h 6139"/>
                <a:gd name="T22" fmla="*/ 150400 w 6162"/>
                <a:gd name="T23" fmla="*/ 140675 h 6139"/>
                <a:gd name="T24" fmla="*/ 150400 w 6162"/>
                <a:gd name="T25" fmla="*/ 140675 h 6139"/>
                <a:gd name="T26" fmla="*/ 152225 w 6162"/>
                <a:gd name="T27" fmla="*/ 138850 h 6139"/>
                <a:gd name="T28" fmla="*/ 153450 w 6162"/>
                <a:gd name="T29" fmla="*/ 136400 h 6139"/>
                <a:gd name="T30" fmla="*/ 154050 w 6162"/>
                <a:gd name="T31" fmla="*/ 133975 h 6139"/>
                <a:gd name="T32" fmla="*/ 154050 w 6162"/>
                <a:gd name="T33" fmla="*/ 132150 h 6139"/>
                <a:gd name="T34" fmla="*/ 154050 w 6162"/>
                <a:gd name="T35" fmla="*/ 129700 h 6139"/>
                <a:gd name="T36" fmla="*/ 153450 w 6162"/>
                <a:gd name="T37" fmla="*/ 127275 h 6139"/>
                <a:gd name="T38" fmla="*/ 152225 w 6162"/>
                <a:gd name="T39" fmla="*/ 125450 h 6139"/>
                <a:gd name="T40" fmla="*/ 150400 w 6162"/>
                <a:gd name="T41" fmla="*/ 123025 h 6139"/>
                <a:gd name="T42" fmla="*/ 26800 w 6162"/>
                <a:gd name="T43" fmla="*/ 25 h 6139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8" name="Google Shape;75;p3">
            <a:extLst>
              <a:ext uri="{FF2B5EF4-FFF2-40B4-BE49-F238E27FC236}">
                <a16:creationId xmlns:a16="http://schemas.microsoft.com/office/drawing/2014/main" id="{C4815A2C-74C4-3D4F-8198-AC4F91221E59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733425" y="3935413"/>
            <a:ext cx="819150" cy="711200"/>
          </a:xfrm>
          <a:prstGeom prst="hexagon">
            <a:avLst>
              <a:gd name="adj" fmla="val 28608"/>
              <a:gd name="vf" fmla="val 115470"/>
            </a:avLst>
          </a:prstGeom>
          <a:noFill/>
          <a:ln w="9525">
            <a:solidFill>
              <a:srgbClr val="184769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29" name="Google Shape;76;p3">
            <a:extLst>
              <a:ext uri="{FF2B5EF4-FFF2-40B4-BE49-F238E27FC236}">
                <a16:creationId xmlns:a16="http://schemas.microsoft.com/office/drawing/2014/main" id="{91900D5D-34C1-9C49-A5D4-4639F7BA87F0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738188" y="101600"/>
            <a:ext cx="428625" cy="369888"/>
          </a:xfrm>
          <a:prstGeom prst="hexagon">
            <a:avLst>
              <a:gd name="adj" fmla="val 28766"/>
              <a:gd name="vf" fmla="val 115470"/>
            </a:avLst>
          </a:pr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0" name="Google Shape;77;p3">
            <a:extLst>
              <a:ext uri="{FF2B5EF4-FFF2-40B4-BE49-F238E27FC236}">
                <a16:creationId xmlns:a16="http://schemas.microsoft.com/office/drawing/2014/main" id="{EA3D30AE-2B93-6D4D-BA50-34DE83FC8AEE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-292100" y="4148138"/>
            <a:ext cx="1182688" cy="1023937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1" name="Google Shape;78;p3">
            <a:extLst>
              <a:ext uri="{FF2B5EF4-FFF2-40B4-BE49-F238E27FC236}">
                <a16:creationId xmlns:a16="http://schemas.microsoft.com/office/drawing/2014/main" id="{358FBDEE-E0BC-844D-8145-CBD6CAF5934A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420688" y="-65088"/>
            <a:ext cx="358775" cy="311151"/>
          </a:xfrm>
          <a:prstGeom prst="hexagon">
            <a:avLst>
              <a:gd name="adj" fmla="val 28618"/>
              <a:gd name="vf" fmla="val 115470"/>
            </a:avLst>
          </a:prstGeom>
          <a:noFill/>
          <a:ln w="19050">
            <a:solidFill>
              <a:srgbClr val="00E1C6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2" name="Google Shape;79;p3">
            <a:extLst>
              <a:ext uri="{FF2B5EF4-FFF2-40B4-BE49-F238E27FC236}">
                <a16:creationId xmlns:a16="http://schemas.microsoft.com/office/drawing/2014/main" id="{50E75B8A-3FBD-E040-BD5D-7DDD724E61E1}"/>
              </a:ext>
            </a:extLst>
          </p:cNvPr>
          <p:cNvSpPr>
            <a:spLocks/>
          </p:cNvSpPr>
          <p:nvPr/>
        </p:nvSpPr>
        <p:spPr bwMode="auto">
          <a:xfrm>
            <a:off x="1019175" y="4167188"/>
            <a:ext cx="247650" cy="247650"/>
          </a:xfrm>
          <a:custGeom>
            <a:avLst/>
            <a:gdLst>
              <a:gd name="T0" fmla="*/ 139121 w 17000"/>
              <a:gd name="T1" fmla="*/ 86464 h 16999"/>
              <a:gd name="T2" fmla="*/ 152290 w 17000"/>
              <a:gd name="T3" fmla="*/ 95365 h 16999"/>
              <a:gd name="T4" fmla="*/ 161176 w 17000"/>
              <a:gd name="T5" fmla="*/ 108521 h 16999"/>
              <a:gd name="T6" fmla="*/ 164032 w 17000"/>
              <a:gd name="T7" fmla="*/ 123818 h 16999"/>
              <a:gd name="T8" fmla="*/ 161176 w 17000"/>
              <a:gd name="T9" fmla="*/ 139129 h 16999"/>
              <a:gd name="T10" fmla="*/ 152290 w 17000"/>
              <a:gd name="T11" fmla="*/ 152285 h 16999"/>
              <a:gd name="T12" fmla="*/ 139121 w 17000"/>
              <a:gd name="T13" fmla="*/ 161186 h 16999"/>
              <a:gd name="T14" fmla="*/ 119906 w 17000"/>
              <a:gd name="T15" fmla="*/ 164027 h 16999"/>
              <a:gd name="T16" fmla="*/ 104974 w 17000"/>
              <a:gd name="T17" fmla="*/ 159409 h 16999"/>
              <a:gd name="T18" fmla="*/ 92519 w 17000"/>
              <a:gd name="T19" fmla="*/ 149080 h 16999"/>
              <a:gd name="T20" fmla="*/ 85396 w 17000"/>
              <a:gd name="T21" fmla="*/ 135210 h 16999"/>
              <a:gd name="T22" fmla="*/ 83618 w 17000"/>
              <a:gd name="T23" fmla="*/ 119913 h 16999"/>
              <a:gd name="T24" fmla="*/ 88251 w 17000"/>
              <a:gd name="T25" fmla="*/ 104966 h 16999"/>
              <a:gd name="T26" fmla="*/ 98565 w 17000"/>
              <a:gd name="T27" fmla="*/ 92510 h 16999"/>
              <a:gd name="T28" fmla="*/ 112448 w 17000"/>
              <a:gd name="T29" fmla="*/ 85401 h 16999"/>
              <a:gd name="T30" fmla="*/ 115288 w 17000"/>
              <a:gd name="T31" fmla="*/ 0 h 16999"/>
              <a:gd name="T32" fmla="*/ 106752 w 17000"/>
              <a:gd name="T33" fmla="*/ 3555 h 16999"/>
              <a:gd name="T34" fmla="*/ 102483 w 17000"/>
              <a:gd name="T35" fmla="*/ 11393 h 16999"/>
              <a:gd name="T36" fmla="*/ 84332 w 17000"/>
              <a:gd name="T37" fmla="*/ 42700 h 16999"/>
              <a:gd name="T38" fmla="*/ 55153 w 17000"/>
              <a:gd name="T39" fmla="*/ 27403 h 16999"/>
              <a:gd name="T40" fmla="*/ 46267 w 17000"/>
              <a:gd name="T41" fmla="*/ 27753 h 16999"/>
              <a:gd name="T42" fmla="*/ 28829 w 17000"/>
              <a:gd name="T43" fmla="*/ 44128 h 16999"/>
              <a:gd name="T44" fmla="*/ 26702 w 17000"/>
              <a:gd name="T45" fmla="*/ 53015 h 16999"/>
              <a:gd name="T46" fmla="*/ 45203 w 17000"/>
              <a:gd name="T47" fmla="*/ 79355 h 16999"/>
              <a:gd name="T48" fmla="*/ 37016 w 17000"/>
              <a:gd name="T49" fmla="*/ 99634 h 16999"/>
              <a:gd name="T50" fmla="*/ 4997 w 17000"/>
              <a:gd name="T51" fmla="*/ 105316 h 16999"/>
              <a:gd name="T52" fmla="*/ 364 w 17000"/>
              <a:gd name="T53" fmla="*/ 112789 h 16999"/>
              <a:gd name="T54" fmla="*/ 1078 w 17000"/>
              <a:gd name="T55" fmla="*/ 136988 h 16999"/>
              <a:gd name="T56" fmla="*/ 7124 w 17000"/>
              <a:gd name="T57" fmla="*/ 143747 h 16999"/>
              <a:gd name="T58" fmla="*/ 38444 w 17000"/>
              <a:gd name="T59" fmla="*/ 152998 h 16999"/>
              <a:gd name="T60" fmla="*/ 29543 w 17000"/>
              <a:gd name="T61" fmla="*/ 188225 h 16999"/>
              <a:gd name="T62" fmla="*/ 26702 w 17000"/>
              <a:gd name="T63" fmla="*/ 196762 h 16999"/>
              <a:gd name="T64" fmla="*/ 30257 w 17000"/>
              <a:gd name="T65" fmla="*/ 205299 h 16999"/>
              <a:gd name="T66" fmla="*/ 48394 w 17000"/>
              <a:gd name="T67" fmla="*/ 220596 h 16999"/>
              <a:gd name="T68" fmla="*/ 57295 w 17000"/>
              <a:gd name="T69" fmla="*/ 219533 h 16999"/>
              <a:gd name="T70" fmla="*/ 89314 w 17000"/>
              <a:gd name="T71" fmla="*/ 207077 h 16999"/>
              <a:gd name="T72" fmla="*/ 103197 w 17000"/>
              <a:gd name="T73" fmla="*/ 238399 h 16999"/>
              <a:gd name="T74" fmla="*/ 108879 w 17000"/>
              <a:gd name="T75" fmla="*/ 245508 h 16999"/>
              <a:gd name="T76" fmla="*/ 132362 w 17000"/>
              <a:gd name="T77" fmla="*/ 247650 h 16999"/>
              <a:gd name="T78" fmla="*/ 140898 w 17000"/>
              <a:gd name="T79" fmla="*/ 244081 h 16999"/>
              <a:gd name="T80" fmla="*/ 145167 w 17000"/>
              <a:gd name="T81" fmla="*/ 236257 h 16999"/>
              <a:gd name="T82" fmla="*/ 163318 w 17000"/>
              <a:gd name="T83" fmla="*/ 204950 h 16999"/>
              <a:gd name="T84" fmla="*/ 192497 w 17000"/>
              <a:gd name="T85" fmla="*/ 220247 h 16999"/>
              <a:gd name="T86" fmla="*/ 201383 w 17000"/>
              <a:gd name="T87" fmla="*/ 219897 h 16999"/>
              <a:gd name="T88" fmla="*/ 218821 w 17000"/>
              <a:gd name="T89" fmla="*/ 203522 h 16999"/>
              <a:gd name="T90" fmla="*/ 220962 w 17000"/>
              <a:gd name="T91" fmla="*/ 194635 h 16999"/>
              <a:gd name="T92" fmla="*/ 202461 w 17000"/>
              <a:gd name="T93" fmla="*/ 168295 h 16999"/>
              <a:gd name="T94" fmla="*/ 210634 w 17000"/>
              <a:gd name="T95" fmla="*/ 148016 h 16999"/>
              <a:gd name="T96" fmla="*/ 242653 w 17000"/>
              <a:gd name="T97" fmla="*/ 142320 h 16999"/>
              <a:gd name="T98" fmla="*/ 247286 w 17000"/>
              <a:gd name="T99" fmla="*/ 134861 h 16999"/>
              <a:gd name="T100" fmla="*/ 246572 w 17000"/>
              <a:gd name="T101" fmla="*/ 110662 h 16999"/>
              <a:gd name="T102" fmla="*/ 240526 w 17000"/>
              <a:gd name="T103" fmla="*/ 103903 h 16999"/>
              <a:gd name="T104" fmla="*/ 209221 w 17000"/>
              <a:gd name="T105" fmla="*/ 94652 h 16999"/>
              <a:gd name="T106" fmla="*/ 218471 w 17000"/>
              <a:gd name="T107" fmla="*/ 59425 h 16999"/>
              <a:gd name="T108" fmla="*/ 220962 w 17000"/>
              <a:gd name="T109" fmla="*/ 50888 h 16999"/>
              <a:gd name="T110" fmla="*/ 217393 w 17000"/>
              <a:gd name="T111" fmla="*/ 42351 h 16999"/>
              <a:gd name="T112" fmla="*/ 199256 w 17000"/>
              <a:gd name="T113" fmla="*/ 27039 h 16999"/>
              <a:gd name="T114" fmla="*/ 190355 w 17000"/>
              <a:gd name="T115" fmla="*/ 28117 h 16999"/>
              <a:gd name="T116" fmla="*/ 158336 w 17000"/>
              <a:gd name="T117" fmla="*/ 40559 h 16999"/>
              <a:gd name="T118" fmla="*/ 144467 w 17000"/>
              <a:gd name="T119" fmla="*/ 9251 h 16999"/>
              <a:gd name="T120" fmla="*/ 138771 w 17000"/>
              <a:gd name="T121" fmla="*/ 2142 h 16999"/>
              <a:gd name="T122" fmla="*/ 115288 w 17000"/>
              <a:gd name="T123" fmla="*/ 0 h 16999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lnTo>
                  <a:pt x="8769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lnTo>
                  <a:pt x="7914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33" name="Google Shape;80;p3">
            <a:extLst>
              <a:ext uri="{FF2B5EF4-FFF2-40B4-BE49-F238E27FC236}">
                <a16:creationId xmlns:a16="http://schemas.microsoft.com/office/drawing/2014/main" id="{BE3FC6EC-8EB1-D242-92B5-AD2D68072BBA}"/>
              </a:ext>
            </a:extLst>
          </p:cNvPr>
          <p:cNvGrpSpPr>
            <a:grpSpLocks/>
          </p:cNvGrpSpPr>
          <p:nvPr/>
        </p:nvGrpSpPr>
        <p:grpSpPr bwMode="auto">
          <a:xfrm>
            <a:off x="-50800" y="1452563"/>
            <a:ext cx="625475" cy="600075"/>
            <a:chOff x="5241175" y="4959100"/>
            <a:chExt cx="539775" cy="517775"/>
          </a:xfrm>
        </p:grpSpPr>
        <p:sp>
          <p:nvSpPr>
            <p:cNvPr id="34" name="Google Shape;81;p3">
              <a:extLst>
                <a:ext uri="{FF2B5EF4-FFF2-40B4-BE49-F238E27FC236}">
                  <a16:creationId xmlns:a16="http://schemas.microsoft.com/office/drawing/2014/main" id="{8885B91F-6792-CF45-8920-A387A63E69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5150" y="4959100"/>
              <a:ext cx="161225" cy="178300"/>
            </a:xfrm>
            <a:custGeom>
              <a:avLst/>
              <a:gdLst>
                <a:gd name="T0" fmla="*/ 116025 w 6449"/>
                <a:gd name="T1" fmla="*/ 0 h 7132"/>
                <a:gd name="T2" fmla="*/ 111750 w 6449"/>
                <a:gd name="T3" fmla="*/ 625 h 7132"/>
                <a:gd name="T4" fmla="*/ 107475 w 6449"/>
                <a:gd name="T5" fmla="*/ 1225 h 7132"/>
                <a:gd name="T6" fmla="*/ 103200 w 6449"/>
                <a:gd name="T7" fmla="*/ 2450 h 7132"/>
                <a:gd name="T8" fmla="*/ 98925 w 6449"/>
                <a:gd name="T9" fmla="*/ 3675 h 7132"/>
                <a:gd name="T10" fmla="*/ 94650 w 6449"/>
                <a:gd name="T11" fmla="*/ 5500 h 7132"/>
                <a:gd name="T12" fmla="*/ 91000 w 6449"/>
                <a:gd name="T13" fmla="*/ 7950 h 7132"/>
                <a:gd name="T14" fmla="*/ 87925 w 6449"/>
                <a:gd name="T15" fmla="*/ 10375 h 7132"/>
                <a:gd name="T16" fmla="*/ 84875 w 6449"/>
                <a:gd name="T17" fmla="*/ 13450 h 7132"/>
                <a:gd name="T18" fmla="*/ 81825 w 6449"/>
                <a:gd name="T19" fmla="*/ 16500 h 7132"/>
                <a:gd name="T20" fmla="*/ 79375 w 6449"/>
                <a:gd name="T21" fmla="*/ 20150 h 7132"/>
                <a:gd name="T22" fmla="*/ 76950 w 6449"/>
                <a:gd name="T23" fmla="*/ 23825 h 7132"/>
                <a:gd name="T24" fmla="*/ 75125 w 6449"/>
                <a:gd name="T25" fmla="*/ 27475 h 7132"/>
                <a:gd name="T26" fmla="*/ 73275 w 6449"/>
                <a:gd name="T27" fmla="*/ 31750 h 7132"/>
                <a:gd name="T28" fmla="*/ 72675 w 6449"/>
                <a:gd name="T29" fmla="*/ 36025 h 7132"/>
                <a:gd name="T30" fmla="*/ 72050 w 6449"/>
                <a:gd name="T31" fmla="*/ 40300 h 7132"/>
                <a:gd name="T32" fmla="*/ 71450 w 6449"/>
                <a:gd name="T33" fmla="*/ 45200 h 7132"/>
                <a:gd name="T34" fmla="*/ 72050 w 6449"/>
                <a:gd name="T35" fmla="*/ 51900 h 7132"/>
                <a:gd name="T36" fmla="*/ 73900 w 6449"/>
                <a:gd name="T37" fmla="*/ 58625 h 7132"/>
                <a:gd name="T38" fmla="*/ 76325 w 6449"/>
                <a:gd name="T39" fmla="*/ 64725 h 7132"/>
                <a:gd name="T40" fmla="*/ 79375 w 6449"/>
                <a:gd name="T41" fmla="*/ 70225 h 7132"/>
                <a:gd name="T42" fmla="*/ 0 w 6449"/>
                <a:gd name="T43" fmla="*/ 163650 h 7132"/>
                <a:gd name="T44" fmla="*/ 9175 w 6449"/>
                <a:gd name="T45" fmla="*/ 170350 h 7132"/>
                <a:gd name="T46" fmla="*/ 17725 w 6449"/>
                <a:gd name="T47" fmla="*/ 178300 h 7132"/>
                <a:gd name="T48" fmla="*/ 97100 w 6449"/>
                <a:gd name="T49" fmla="*/ 85475 h 7132"/>
                <a:gd name="T50" fmla="*/ 101375 w 6449"/>
                <a:gd name="T51" fmla="*/ 87325 h 7132"/>
                <a:gd name="T52" fmla="*/ 106250 w 6449"/>
                <a:gd name="T53" fmla="*/ 88550 h 7132"/>
                <a:gd name="T54" fmla="*/ 111125 w 6449"/>
                <a:gd name="T55" fmla="*/ 89150 h 7132"/>
                <a:gd name="T56" fmla="*/ 116025 w 6449"/>
                <a:gd name="T57" fmla="*/ 89750 h 7132"/>
                <a:gd name="T58" fmla="*/ 120900 w 6449"/>
                <a:gd name="T59" fmla="*/ 89150 h 7132"/>
                <a:gd name="T60" fmla="*/ 125175 w 6449"/>
                <a:gd name="T61" fmla="*/ 88550 h 7132"/>
                <a:gd name="T62" fmla="*/ 129450 w 6449"/>
                <a:gd name="T63" fmla="*/ 87925 h 7132"/>
                <a:gd name="T64" fmla="*/ 133725 w 6449"/>
                <a:gd name="T65" fmla="*/ 86100 h 7132"/>
                <a:gd name="T66" fmla="*/ 137400 w 6449"/>
                <a:gd name="T67" fmla="*/ 84275 h 7132"/>
                <a:gd name="T68" fmla="*/ 141050 w 6449"/>
                <a:gd name="T69" fmla="*/ 81825 h 7132"/>
                <a:gd name="T70" fmla="*/ 144725 w 6449"/>
                <a:gd name="T71" fmla="*/ 79375 h 7132"/>
                <a:gd name="T72" fmla="*/ 147775 w 6449"/>
                <a:gd name="T73" fmla="*/ 76325 h 7132"/>
                <a:gd name="T74" fmla="*/ 150825 w 6449"/>
                <a:gd name="T75" fmla="*/ 73275 h 7132"/>
                <a:gd name="T76" fmla="*/ 153275 w 6449"/>
                <a:gd name="T77" fmla="*/ 70225 h 7132"/>
                <a:gd name="T78" fmla="*/ 155700 w 6449"/>
                <a:gd name="T79" fmla="*/ 65950 h 7132"/>
                <a:gd name="T80" fmla="*/ 157550 w 6449"/>
                <a:gd name="T81" fmla="*/ 62275 h 7132"/>
                <a:gd name="T82" fmla="*/ 158750 w 6449"/>
                <a:gd name="T83" fmla="*/ 58000 h 7132"/>
                <a:gd name="T84" fmla="*/ 159975 w 6449"/>
                <a:gd name="T85" fmla="*/ 53725 h 7132"/>
                <a:gd name="T86" fmla="*/ 160600 w 6449"/>
                <a:gd name="T87" fmla="*/ 49475 h 7132"/>
                <a:gd name="T88" fmla="*/ 161200 w 6449"/>
                <a:gd name="T89" fmla="*/ 45200 h 7132"/>
                <a:gd name="T90" fmla="*/ 160600 w 6449"/>
                <a:gd name="T91" fmla="*/ 40300 h 7132"/>
                <a:gd name="T92" fmla="*/ 159975 w 6449"/>
                <a:gd name="T93" fmla="*/ 36025 h 7132"/>
                <a:gd name="T94" fmla="*/ 158750 w 6449"/>
                <a:gd name="T95" fmla="*/ 31750 h 7132"/>
                <a:gd name="T96" fmla="*/ 157550 w 6449"/>
                <a:gd name="T97" fmla="*/ 27475 h 7132"/>
                <a:gd name="T98" fmla="*/ 155700 w 6449"/>
                <a:gd name="T99" fmla="*/ 23825 h 7132"/>
                <a:gd name="T100" fmla="*/ 153275 w 6449"/>
                <a:gd name="T101" fmla="*/ 20150 h 7132"/>
                <a:gd name="T102" fmla="*/ 150825 w 6449"/>
                <a:gd name="T103" fmla="*/ 16500 h 7132"/>
                <a:gd name="T104" fmla="*/ 147775 w 6449"/>
                <a:gd name="T105" fmla="*/ 13450 h 7132"/>
                <a:gd name="T106" fmla="*/ 144725 w 6449"/>
                <a:gd name="T107" fmla="*/ 10375 h 7132"/>
                <a:gd name="T108" fmla="*/ 141050 w 6449"/>
                <a:gd name="T109" fmla="*/ 7950 h 7132"/>
                <a:gd name="T110" fmla="*/ 137400 w 6449"/>
                <a:gd name="T111" fmla="*/ 5500 h 7132"/>
                <a:gd name="T112" fmla="*/ 133725 w 6449"/>
                <a:gd name="T113" fmla="*/ 3675 h 7132"/>
                <a:gd name="T114" fmla="*/ 129450 w 6449"/>
                <a:gd name="T115" fmla="*/ 2450 h 7132"/>
                <a:gd name="T116" fmla="*/ 125175 w 6449"/>
                <a:gd name="T117" fmla="*/ 1225 h 7132"/>
                <a:gd name="T118" fmla="*/ 120900 w 6449"/>
                <a:gd name="T119" fmla="*/ 625 h 7132"/>
                <a:gd name="T120" fmla="*/ 116025 w 6449"/>
                <a:gd name="T121" fmla="*/ 0 h 7132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82;p3">
              <a:extLst>
                <a:ext uri="{FF2B5EF4-FFF2-40B4-BE49-F238E27FC236}">
                  <a16:creationId xmlns:a16="http://schemas.microsoft.com/office/drawing/2014/main" id="{93B6FDE9-0E01-124C-AD8E-723ACD2420E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30925" y="4985350"/>
              <a:ext cx="128250" cy="148400"/>
            </a:xfrm>
            <a:custGeom>
              <a:avLst/>
              <a:gdLst>
                <a:gd name="T0" fmla="*/ 39075 w 5130"/>
                <a:gd name="T1" fmla="*/ 0 h 5936"/>
                <a:gd name="T2" fmla="*/ 34800 w 5130"/>
                <a:gd name="T3" fmla="*/ 625 h 5936"/>
                <a:gd name="T4" fmla="*/ 30525 w 5130"/>
                <a:gd name="T5" fmla="*/ 1850 h 5936"/>
                <a:gd name="T6" fmla="*/ 26875 w 5130"/>
                <a:gd name="T7" fmla="*/ 3675 h 5936"/>
                <a:gd name="T8" fmla="*/ 22600 w 5130"/>
                <a:gd name="T9" fmla="*/ 5500 h 5936"/>
                <a:gd name="T10" fmla="*/ 18925 w 5130"/>
                <a:gd name="T11" fmla="*/ 7950 h 5936"/>
                <a:gd name="T12" fmla="*/ 15875 w 5130"/>
                <a:gd name="T13" fmla="*/ 10400 h 5936"/>
                <a:gd name="T14" fmla="*/ 12825 w 5130"/>
                <a:gd name="T15" fmla="*/ 13450 h 5936"/>
                <a:gd name="T16" fmla="*/ 9775 w 5130"/>
                <a:gd name="T17" fmla="*/ 16500 h 5936"/>
                <a:gd name="T18" fmla="*/ 7325 w 5130"/>
                <a:gd name="T19" fmla="*/ 20150 h 5936"/>
                <a:gd name="T20" fmla="*/ 4900 w 5130"/>
                <a:gd name="T21" fmla="*/ 23825 h 5936"/>
                <a:gd name="T22" fmla="*/ 3050 w 5130"/>
                <a:gd name="T23" fmla="*/ 27475 h 5936"/>
                <a:gd name="T24" fmla="*/ 1850 w 5130"/>
                <a:gd name="T25" fmla="*/ 31750 h 5936"/>
                <a:gd name="T26" fmla="*/ 625 w 5130"/>
                <a:gd name="T27" fmla="*/ 36650 h 5936"/>
                <a:gd name="T28" fmla="*/ 0 w 5130"/>
                <a:gd name="T29" fmla="*/ 40925 h 5936"/>
                <a:gd name="T30" fmla="*/ 0 w 5130"/>
                <a:gd name="T31" fmla="*/ 45200 h 5936"/>
                <a:gd name="T32" fmla="*/ 0 w 5130"/>
                <a:gd name="T33" fmla="*/ 50075 h 5936"/>
                <a:gd name="T34" fmla="*/ 625 w 5130"/>
                <a:gd name="T35" fmla="*/ 54350 h 5936"/>
                <a:gd name="T36" fmla="*/ 1850 w 5130"/>
                <a:gd name="T37" fmla="*/ 58625 h 5936"/>
                <a:gd name="T38" fmla="*/ 3675 w 5130"/>
                <a:gd name="T39" fmla="*/ 62300 h 5936"/>
                <a:gd name="T40" fmla="*/ 5500 w 5130"/>
                <a:gd name="T41" fmla="*/ 66575 h 5936"/>
                <a:gd name="T42" fmla="*/ 7950 w 5130"/>
                <a:gd name="T43" fmla="*/ 69625 h 5936"/>
                <a:gd name="T44" fmla="*/ 10375 w 5130"/>
                <a:gd name="T45" fmla="*/ 73275 h 5936"/>
                <a:gd name="T46" fmla="*/ 13450 w 5130"/>
                <a:gd name="T47" fmla="*/ 76325 h 5936"/>
                <a:gd name="T48" fmla="*/ 16500 w 5130"/>
                <a:gd name="T49" fmla="*/ 79375 h 5936"/>
                <a:gd name="T50" fmla="*/ 20150 w 5130"/>
                <a:gd name="T51" fmla="*/ 81825 h 5936"/>
                <a:gd name="T52" fmla="*/ 23825 w 5130"/>
                <a:gd name="T53" fmla="*/ 84275 h 5936"/>
                <a:gd name="T54" fmla="*/ 27475 w 5130"/>
                <a:gd name="T55" fmla="*/ 86100 h 5936"/>
                <a:gd name="T56" fmla="*/ 31750 w 5130"/>
                <a:gd name="T57" fmla="*/ 87325 h 5936"/>
                <a:gd name="T58" fmla="*/ 36650 w 5130"/>
                <a:gd name="T59" fmla="*/ 88550 h 5936"/>
                <a:gd name="T60" fmla="*/ 42750 w 5130"/>
                <a:gd name="T61" fmla="*/ 89150 h 5936"/>
                <a:gd name="T62" fmla="*/ 49475 w 5130"/>
                <a:gd name="T63" fmla="*/ 89150 h 5936"/>
                <a:gd name="T64" fmla="*/ 55575 w 5130"/>
                <a:gd name="T65" fmla="*/ 87925 h 5936"/>
                <a:gd name="T66" fmla="*/ 61675 w 5130"/>
                <a:gd name="T67" fmla="*/ 86100 h 5936"/>
                <a:gd name="T68" fmla="*/ 109900 w 5130"/>
                <a:gd name="T69" fmla="*/ 148375 h 5936"/>
                <a:gd name="T70" fmla="*/ 118450 w 5130"/>
                <a:gd name="T71" fmla="*/ 141050 h 5936"/>
                <a:gd name="T72" fmla="*/ 128225 w 5130"/>
                <a:gd name="T73" fmla="*/ 134350 h 5936"/>
                <a:gd name="T74" fmla="*/ 80000 w 5130"/>
                <a:gd name="T75" fmla="*/ 71450 h 5936"/>
                <a:gd name="T76" fmla="*/ 83050 w 5130"/>
                <a:gd name="T77" fmla="*/ 67175 h 5936"/>
                <a:gd name="T78" fmla="*/ 85475 w 5130"/>
                <a:gd name="T79" fmla="*/ 62900 h 5936"/>
                <a:gd name="T80" fmla="*/ 87325 w 5130"/>
                <a:gd name="T81" fmla="*/ 58025 h 5936"/>
                <a:gd name="T82" fmla="*/ 88550 w 5130"/>
                <a:gd name="T83" fmla="*/ 52525 h 5936"/>
                <a:gd name="T84" fmla="*/ 89150 w 5130"/>
                <a:gd name="T85" fmla="*/ 48250 h 5936"/>
                <a:gd name="T86" fmla="*/ 89150 w 5130"/>
                <a:gd name="T87" fmla="*/ 43350 h 5936"/>
                <a:gd name="T88" fmla="*/ 89150 w 5130"/>
                <a:gd name="T89" fmla="*/ 39100 h 5936"/>
                <a:gd name="T90" fmla="*/ 87925 w 5130"/>
                <a:gd name="T91" fmla="*/ 34825 h 5936"/>
                <a:gd name="T92" fmla="*/ 86700 w 5130"/>
                <a:gd name="T93" fmla="*/ 30550 h 5936"/>
                <a:gd name="T94" fmla="*/ 85475 w 5130"/>
                <a:gd name="T95" fmla="*/ 26875 h 5936"/>
                <a:gd name="T96" fmla="*/ 83650 w 5130"/>
                <a:gd name="T97" fmla="*/ 22600 h 5936"/>
                <a:gd name="T98" fmla="*/ 81225 w 5130"/>
                <a:gd name="T99" fmla="*/ 18950 h 5936"/>
                <a:gd name="T100" fmla="*/ 78775 w 5130"/>
                <a:gd name="T101" fmla="*/ 15875 h 5936"/>
                <a:gd name="T102" fmla="*/ 75725 w 5130"/>
                <a:gd name="T103" fmla="*/ 12825 h 5936"/>
                <a:gd name="T104" fmla="*/ 72675 w 5130"/>
                <a:gd name="T105" fmla="*/ 9775 h 5936"/>
                <a:gd name="T106" fmla="*/ 69000 w 5130"/>
                <a:gd name="T107" fmla="*/ 7350 h 5936"/>
                <a:gd name="T108" fmla="*/ 65350 w 5130"/>
                <a:gd name="T109" fmla="*/ 4900 h 5936"/>
                <a:gd name="T110" fmla="*/ 61075 w 5130"/>
                <a:gd name="T111" fmla="*/ 3075 h 5936"/>
                <a:gd name="T112" fmla="*/ 56800 w 5130"/>
                <a:gd name="T113" fmla="*/ 1850 h 5936"/>
                <a:gd name="T114" fmla="*/ 52525 w 5130"/>
                <a:gd name="T115" fmla="*/ 625 h 5936"/>
                <a:gd name="T116" fmla="*/ 48250 w 5130"/>
                <a:gd name="T117" fmla="*/ 0 h 5936"/>
                <a:gd name="T118" fmla="*/ 39075 w 5130"/>
                <a:gd name="T119" fmla="*/ 0 h 59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lnTo>
                    <a:pt x="1563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83;p3">
              <a:extLst>
                <a:ext uri="{FF2B5EF4-FFF2-40B4-BE49-F238E27FC236}">
                  <a16:creationId xmlns:a16="http://schemas.microsoft.com/office/drawing/2014/main" id="{1FB42A04-06B5-DF40-9F0D-ADD09D09E4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1175" y="5241175"/>
              <a:ext cx="180125" cy="109325"/>
            </a:xfrm>
            <a:custGeom>
              <a:avLst/>
              <a:gdLst>
                <a:gd name="T0" fmla="*/ 170975 w 7205"/>
                <a:gd name="T1" fmla="*/ 25 h 4373"/>
                <a:gd name="T2" fmla="*/ 80600 w 7205"/>
                <a:gd name="T3" fmla="*/ 37275 h 4373"/>
                <a:gd name="T4" fmla="*/ 77550 w 7205"/>
                <a:gd name="T5" fmla="*/ 34200 h 4373"/>
                <a:gd name="T6" fmla="*/ 74500 w 7205"/>
                <a:gd name="T7" fmla="*/ 31150 h 4373"/>
                <a:gd name="T8" fmla="*/ 71450 w 7205"/>
                <a:gd name="T9" fmla="*/ 28100 h 4373"/>
                <a:gd name="T10" fmla="*/ 67175 w 7205"/>
                <a:gd name="T11" fmla="*/ 25650 h 4373"/>
                <a:gd name="T12" fmla="*/ 63500 w 7205"/>
                <a:gd name="T13" fmla="*/ 23825 h 4373"/>
                <a:gd name="T14" fmla="*/ 59225 w 7205"/>
                <a:gd name="T15" fmla="*/ 22000 h 4373"/>
                <a:gd name="T16" fmla="*/ 54950 w 7205"/>
                <a:gd name="T17" fmla="*/ 20775 h 4373"/>
                <a:gd name="T18" fmla="*/ 50675 w 7205"/>
                <a:gd name="T19" fmla="*/ 20175 h 4373"/>
                <a:gd name="T20" fmla="*/ 46400 w 7205"/>
                <a:gd name="T21" fmla="*/ 19550 h 4373"/>
                <a:gd name="T22" fmla="*/ 42125 w 7205"/>
                <a:gd name="T23" fmla="*/ 20175 h 4373"/>
                <a:gd name="T24" fmla="*/ 37850 w 7205"/>
                <a:gd name="T25" fmla="*/ 20175 h 4373"/>
                <a:gd name="T26" fmla="*/ 33575 w 7205"/>
                <a:gd name="T27" fmla="*/ 21400 h 4373"/>
                <a:gd name="T28" fmla="*/ 29300 w 7205"/>
                <a:gd name="T29" fmla="*/ 22600 h 4373"/>
                <a:gd name="T30" fmla="*/ 25650 w 7205"/>
                <a:gd name="T31" fmla="*/ 24450 h 4373"/>
                <a:gd name="T32" fmla="*/ 21975 w 7205"/>
                <a:gd name="T33" fmla="*/ 26275 h 4373"/>
                <a:gd name="T34" fmla="*/ 18325 w 7205"/>
                <a:gd name="T35" fmla="*/ 28725 h 4373"/>
                <a:gd name="T36" fmla="*/ 14650 w 7205"/>
                <a:gd name="T37" fmla="*/ 31775 h 4373"/>
                <a:gd name="T38" fmla="*/ 11600 w 7205"/>
                <a:gd name="T39" fmla="*/ 34825 h 4373"/>
                <a:gd name="T40" fmla="*/ 8550 w 7205"/>
                <a:gd name="T41" fmla="*/ 37875 h 4373"/>
                <a:gd name="T42" fmla="*/ 6100 w 7205"/>
                <a:gd name="T43" fmla="*/ 42150 h 4373"/>
                <a:gd name="T44" fmla="*/ 4275 w 7205"/>
                <a:gd name="T45" fmla="*/ 45800 h 4373"/>
                <a:gd name="T46" fmla="*/ 2450 w 7205"/>
                <a:gd name="T47" fmla="*/ 50075 h 4373"/>
                <a:gd name="T48" fmla="*/ 1225 w 7205"/>
                <a:gd name="T49" fmla="*/ 54350 h 4373"/>
                <a:gd name="T50" fmla="*/ 625 w 7205"/>
                <a:gd name="T51" fmla="*/ 58625 h 4373"/>
                <a:gd name="T52" fmla="*/ 0 w 7205"/>
                <a:gd name="T53" fmla="*/ 62900 h 4373"/>
                <a:gd name="T54" fmla="*/ 0 w 7205"/>
                <a:gd name="T55" fmla="*/ 67175 h 4373"/>
                <a:gd name="T56" fmla="*/ 625 w 7205"/>
                <a:gd name="T57" fmla="*/ 71450 h 4373"/>
                <a:gd name="T58" fmla="*/ 1825 w 7205"/>
                <a:gd name="T59" fmla="*/ 75725 h 4373"/>
                <a:gd name="T60" fmla="*/ 3050 w 7205"/>
                <a:gd name="T61" fmla="*/ 80000 h 4373"/>
                <a:gd name="T62" fmla="*/ 4875 w 7205"/>
                <a:gd name="T63" fmla="*/ 83675 h 4373"/>
                <a:gd name="T64" fmla="*/ 6725 w 7205"/>
                <a:gd name="T65" fmla="*/ 87950 h 4373"/>
                <a:gd name="T66" fmla="*/ 9150 w 7205"/>
                <a:gd name="T67" fmla="*/ 91000 h 4373"/>
                <a:gd name="T68" fmla="*/ 11600 w 7205"/>
                <a:gd name="T69" fmla="*/ 94650 h 4373"/>
                <a:gd name="T70" fmla="*/ 15275 w 7205"/>
                <a:gd name="T71" fmla="*/ 97700 h 4373"/>
                <a:gd name="T72" fmla="*/ 18325 w 7205"/>
                <a:gd name="T73" fmla="*/ 100775 h 4373"/>
                <a:gd name="T74" fmla="*/ 22600 w 7205"/>
                <a:gd name="T75" fmla="*/ 103200 h 4373"/>
                <a:gd name="T76" fmla="*/ 26250 w 7205"/>
                <a:gd name="T77" fmla="*/ 105025 h 4373"/>
                <a:gd name="T78" fmla="*/ 30525 w 7205"/>
                <a:gd name="T79" fmla="*/ 106875 h 4373"/>
                <a:gd name="T80" fmla="*/ 34800 w 7205"/>
                <a:gd name="T81" fmla="*/ 108100 h 4373"/>
                <a:gd name="T82" fmla="*/ 39075 w 7205"/>
                <a:gd name="T83" fmla="*/ 108700 h 4373"/>
                <a:gd name="T84" fmla="*/ 43350 w 7205"/>
                <a:gd name="T85" fmla="*/ 109300 h 4373"/>
                <a:gd name="T86" fmla="*/ 47625 w 7205"/>
                <a:gd name="T87" fmla="*/ 109300 h 4373"/>
                <a:gd name="T88" fmla="*/ 51900 w 7205"/>
                <a:gd name="T89" fmla="*/ 108700 h 4373"/>
                <a:gd name="T90" fmla="*/ 56175 w 7205"/>
                <a:gd name="T91" fmla="*/ 107475 h 4373"/>
                <a:gd name="T92" fmla="*/ 60450 w 7205"/>
                <a:gd name="T93" fmla="*/ 106250 h 4373"/>
                <a:gd name="T94" fmla="*/ 64125 w 7205"/>
                <a:gd name="T95" fmla="*/ 105025 h 4373"/>
                <a:gd name="T96" fmla="*/ 67775 w 7205"/>
                <a:gd name="T97" fmla="*/ 102600 h 4373"/>
                <a:gd name="T98" fmla="*/ 71450 w 7205"/>
                <a:gd name="T99" fmla="*/ 100150 h 4373"/>
                <a:gd name="T100" fmla="*/ 75100 w 7205"/>
                <a:gd name="T101" fmla="*/ 97700 h 4373"/>
                <a:gd name="T102" fmla="*/ 78150 w 7205"/>
                <a:gd name="T103" fmla="*/ 94650 h 4373"/>
                <a:gd name="T104" fmla="*/ 81200 w 7205"/>
                <a:gd name="T105" fmla="*/ 91000 h 4373"/>
                <a:gd name="T106" fmla="*/ 83650 w 7205"/>
                <a:gd name="T107" fmla="*/ 87325 h 4373"/>
                <a:gd name="T108" fmla="*/ 86700 w 7205"/>
                <a:gd name="T109" fmla="*/ 80000 h 4373"/>
                <a:gd name="T110" fmla="*/ 88525 w 7205"/>
                <a:gd name="T111" fmla="*/ 73275 h 4373"/>
                <a:gd name="T112" fmla="*/ 89750 w 7205"/>
                <a:gd name="T113" fmla="*/ 65950 h 4373"/>
                <a:gd name="T114" fmla="*/ 89150 w 7205"/>
                <a:gd name="T115" fmla="*/ 58625 h 4373"/>
                <a:gd name="T116" fmla="*/ 180125 w 7205"/>
                <a:gd name="T117" fmla="*/ 21400 h 4373"/>
                <a:gd name="T118" fmla="*/ 174625 w 7205"/>
                <a:gd name="T119" fmla="*/ 11000 h 4373"/>
                <a:gd name="T120" fmla="*/ 170975 w 7205"/>
                <a:gd name="T121" fmla="*/ 25 h 4373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84;p3">
              <a:extLst>
                <a:ext uri="{FF2B5EF4-FFF2-40B4-BE49-F238E27FC236}">
                  <a16:creationId xmlns:a16="http://schemas.microsoft.com/office/drawing/2014/main" id="{40100457-0408-DC47-B90A-61AE6E6E112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1575" y="5316900"/>
              <a:ext cx="89175" cy="159975"/>
            </a:xfrm>
            <a:custGeom>
              <a:avLst/>
              <a:gdLst>
                <a:gd name="T0" fmla="*/ 37275 w 3567"/>
                <a:gd name="T1" fmla="*/ 0 h 6399"/>
                <a:gd name="T2" fmla="*/ 34825 w 3567"/>
                <a:gd name="T3" fmla="*/ 71450 h 6399"/>
                <a:gd name="T4" fmla="*/ 29950 w 3567"/>
                <a:gd name="T5" fmla="*/ 72675 h 6399"/>
                <a:gd name="T6" fmla="*/ 25050 w 3567"/>
                <a:gd name="T7" fmla="*/ 75100 h 6399"/>
                <a:gd name="T8" fmla="*/ 20175 w 3567"/>
                <a:gd name="T9" fmla="*/ 77550 h 6399"/>
                <a:gd name="T10" fmla="*/ 15900 w 3567"/>
                <a:gd name="T11" fmla="*/ 80600 h 6399"/>
                <a:gd name="T12" fmla="*/ 12225 w 3567"/>
                <a:gd name="T13" fmla="*/ 83650 h 6399"/>
                <a:gd name="T14" fmla="*/ 9800 w 3567"/>
                <a:gd name="T15" fmla="*/ 87325 h 6399"/>
                <a:gd name="T16" fmla="*/ 6725 w 3567"/>
                <a:gd name="T17" fmla="*/ 90975 h 6399"/>
                <a:gd name="T18" fmla="*/ 4900 w 3567"/>
                <a:gd name="T19" fmla="*/ 94650 h 6399"/>
                <a:gd name="T20" fmla="*/ 3075 w 3567"/>
                <a:gd name="T21" fmla="*/ 98300 h 6399"/>
                <a:gd name="T22" fmla="*/ 1850 w 3567"/>
                <a:gd name="T23" fmla="*/ 102575 h 6399"/>
                <a:gd name="T24" fmla="*/ 625 w 3567"/>
                <a:gd name="T25" fmla="*/ 106850 h 6399"/>
                <a:gd name="T26" fmla="*/ 25 w 3567"/>
                <a:gd name="T27" fmla="*/ 111125 h 6399"/>
                <a:gd name="T28" fmla="*/ 25 w 3567"/>
                <a:gd name="T29" fmla="*/ 115400 h 6399"/>
                <a:gd name="T30" fmla="*/ 25 w 3567"/>
                <a:gd name="T31" fmla="*/ 119675 h 6399"/>
                <a:gd name="T32" fmla="*/ 625 w 3567"/>
                <a:gd name="T33" fmla="*/ 123950 h 6399"/>
                <a:gd name="T34" fmla="*/ 1850 w 3567"/>
                <a:gd name="T35" fmla="*/ 128225 h 6399"/>
                <a:gd name="T36" fmla="*/ 3075 w 3567"/>
                <a:gd name="T37" fmla="*/ 131900 h 6399"/>
                <a:gd name="T38" fmla="*/ 4900 w 3567"/>
                <a:gd name="T39" fmla="*/ 136175 h 6399"/>
                <a:gd name="T40" fmla="*/ 7350 w 3567"/>
                <a:gd name="T41" fmla="*/ 139825 h 6399"/>
                <a:gd name="T42" fmla="*/ 10400 w 3567"/>
                <a:gd name="T43" fmla="*/ 143500 h 6399"/>
                <a:gd name="T44" fmla="*/ 13450 w 3567"/>
                <a:gd name="T45" fmla="*/ 147150 h 6399"/>
                <a:gd name="T46" fmla="*/ 16500 w 3567"/>
                <a:gd name="T47" fmla="*/ 150200 h 6399"/>
                <a:gd name="T48" fmla="*/ 20175 w 3567"/>
                <a:gd name="T49" fmla="*/ 152650 h 6399"/>
                <a:gd name="T50" fmla="*/ 23825 w 3567"/>
                <a:gd name="T51" fmla="*/ 154475 h 6399"/>
                <a:gd name="T52" fmla="*/ 28100 w 3567"/>
                <a:gd name="T53" fmla="*/ 156300 h 6399"/>
                <a:gd name="T54" fmla="*/ 31775 w 3567"/>
                <a:gd name="T55" fmla="*/ 158150 h 6399"/>
                <a:gd name="T56" fmla="*/ 36050 w 3567"/>
                <a:gd name="T57" fmla="*/ 158750 h 6399"/>
                <a:gd name="T58" fmla="*/ 40325 w 3567"/>
                <a:gd name="T59" fmla="*/ 159375 h 6399"/>
                <a:gd name="T60" fmla="*/ 44600 w 3567"/>
                <a:gd name="T61" fmla="*/ 159975 h 6399"/>
                <a:gd name="T62" fmla="*/ 48875 w 3567"/>
                <a:gd name="T63" fmla="*/ 159375 h 6399"/>
                <a:gd name="T64" fmla="*/ 53150 w 3567"/>
                <a:gd name="T65" fmla="*/ 158750 h 6399"/>
                <a:gd name="T66" fmla="*/ 57425 w 3567"/>
                <a:gd name="T67" fmla="*/ 157525 h 6399"/>
                <a:gd name="T68" fmla="*/ 61700 w 3567"/>
                <a:gd name="T69" fmla="*/ 156300 h 6399"/>
                <a:gd name="T70" fmla="*/ 65350 w 3567"/>
                <a:gd name="T71" fmla="*/ 154475 h 6399"/>
                <a:gd name="T72" fmla="*/ 69625 w 3567"/>
                <a:gd name="T73" fmla="*/ 152050 h 6399"/>
                <a:gd name="T74" fmla="*/ 73300 w 3567"/>
                <a:gd name="T75" fmla="*/ 149600 h 6399"/>
                <a:gd name="T76" fmla="*/ 76350 w 3567"/>
                <a:gd name="T77" fmla="*/ 146550 h 6399"/>
                <a:gd name="T78" fmla="*/ 79400 w 3567"/>
                <a:gd name="T79" fmla="*/ 142875 h 6399"/>
                <a:gd name="T80" fmla="*/ 81825 w 3567"/>
                <a:gd name="T81" fmla="*/ 139225 h 6399"/>
                <a:gd name="T82" fmla="*/ 84275 w 3567"/>
                <a:gd name="T83" fmla="*/ 135550 h 6399"/>
                <a:gd name="T84" fmla="*/ 86100 w 3567"/>
                <a:gd name="T85" fmla="*/ 131900 h 6399"/>
                <a:gd name="T86" fmla="*/ 87325 w 3567"/>
                <a:gd name="T87" fmla="*/ 127625 h 6399"/>
                <a:gd name="T88" fmla="*/ 88550 w 3567"/>
                <a:gd name="T89" fmla="*/ 123350 h 6399"/>
                <a:gd name="T90" fmla="*/ 89175 w 3567"/>
                <a:gd name="T91" fmla="*/ 119075 h 6399"/>
                <a:gd name="T92" fmla="*/ 89175 w 3567"/>
                <a:gd name="T93" fmla="*/ 114800 h 6399"/>
                <a:gd name="T94" fmla="*/ 89175 w 3567"/>
                <a:gd name="T95" fmla="*/ 110525 h 6399"/>
                <a:gd name="T96" fmla="*/ 88550 w 3567"/>
                <a:gd name="T97" fmla="*/ 106250 h 6399"/>
                <a:gd name="T98" fmla="*/ 87325 w 3567"/>
                <a:gd name="T99" fmla="*/ 101975 h 6399"/>
                <a:gd name="T100" fmla="*/ 85500 w 3567"/>
                <a:gd name="T101" fmla="*/ 97700 h 6399"/>
                <a:gd name="T102" fmla="*/ 83675 w 3567"/>
                <a:gd name="T103" fmla="*/ 94025 h 6399"/>
                <a:gd name="T104" fmla="*/ 81825 w 3567"/>
                <a:gd name="T105" fmla="*/ 90375 h 6399"/>
                <a:gd name="T106" fmla="*/ 78775 w 3567"/>
                <a:gd name="T107" fmla="*/ 86700 h 6399"/>
                <a:gd name="T108" fmla="*/ 74500 w 3567"/>
                <a:gd name="T109" fmla="*/ 81825 h 6399"/>
                <a:gd name="T110" fmla="*/ 69025 w 3567"/>
                <a:gd name="T111" fmla="*/ 77550 h 6399"/>
                <a:gd name="T112" fmla="*/ 63525 w 3567"/>
                <a:gd name="T113" fmla="*/ 74500 h 6399"/>
                <a:gd name="T114" fmla="*/ 58025 w 3567"/>
                <a:gd name="T115" fmla="*/ 72675 h 6399"/>
                <a:gd name="T116" fmla="*/ 60475 w 3567"/>
                <a:gd name="T117" fmla="*/ 625 h 6399"/>
                <a:gd name="T118" fmla="*/ 60475 w 3567"/>
                <a:gd name="T119" fmla="*/ 625 h 6399"/>
                <a:gd name="T120" fmla="*/ 53150 w 3567"/>
                <a:gd name="T121" fmla="*/ 1225 h 6399"/>
                <a:gd name="T122" fmla="*/ 45200 w 3567"/>
                <a:gd name="T123" fmla="*/ 625 h 6399"/>
                <a:gd name="T124" fmla="*/ 37275 w 3567"/>
                <a:gd name="T125" fmla="*/ 0 h 6399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85;p3">
              <a:extLst>
                <a:ext uri="{FF2B5EF4-FFF2-40B4-BE49-F238E27FC236}">
                  <a16:creationId xmlns:a16="http://schemas.microsoft.com/office/drawing/2014/main" id="{97BD9868-2161-DB46-AB41-7D1C23CBFAB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9100" y="5194175"/>
              <a:ext cx="161850" cy="89775"/>
            </a:xfrm>
            <a:custGeom>
              <a:avLst/>
              <a:gdLst>
                <a:gd name="T0" fmla="*/ 114800 w 6474"/>
                <a:gd name="T1" fmla="*/ 0 h 3591"/>
                <a:gd name="T2" fmla="*/ 110550 w 6474"/>
                <a:gd name="T3" fmla="*/ 625 h 3591"/>
                <a:gd name="T4" fmla="*/ 106275 w 6474"/>
                <a:gd name="T5" fmla="*/ 1825 h 3591"/>
                <a:gd name="T6" fmla="*/ 102000 w 6474"/>
                <a:gd name="T7" fmla="*/ 3050 h 3591"/>
                <a:gd name="T8" fmla="*/ 97100 w 6474"/>
                <a:gd name="T9" fmla="*/ 4900 h 3591"/>
                <a:gd name="T10" fmla="*/ 92825 w 6474"/>
                <a:gd name="T11" fmla="*/ 7325 h 3591"/>
                <a:gd name="T12" fmla="*/ 89175 w 6474"/>
                <a:gd name="T13" fmla="*/ 9775 h 3591"/>
                <a:gd name="T14" fmla="*/ 85500 w 6474"/>
                <a:gd name="T15" fmla="*/ 12825 h 3591"/>
                <a:gd name="T16" fmla="*/ 82450 w 6474"/>
                <a:gd name="T17" fmla="*/ 16500 h 3591"/>
                <a:gd name="T18" fmla="*/ 80000 w 6474"/>
                <a:gd name="T19" fmla="*/ 20150 h 3591"/>
                <a:gd name="T20" fmla="*/ 77575 w 6474"/>
                <a:gd name="T21" fmla="*/ 23825 h 3591"/>
                <a:gd name="T22" fmla="*/ 75725 w 6474"/>
                <a:gd name="T23" fmla="*/ 28100 h 3591"/>
                <a:gd name="T24" fmla="*/ 2475 w 6474"/>
                <a:gd name="T25" fmla="*/ 18925 h 3591"/>
                <a:gd name="T26" fmla="*/ 1850 w 6474"/>
                <a:gd name="T27" fmla="*/ 30525 h 3591"/>
                <a:gd name="T28" fmla="*/ 25 w 6474"/>
                <a:gd name="T29" fmla="*/ 41525 h 3591"/>
                <a:gd name="T30" fmla="*/ 72675 w 6474"/>
                <a:gd name="T31" fmla="*/ 50675 h 3591"/>
                <a:gd name="T32" fmla="*/ 73300 w 6474"/>
                <a:gd name="T33" fmla="*/ 55575 h 3591"/>
                <a:gd name="T34" fmla="*/ 75125 w 6474"/>
                <a:gd name="T35" fmla="*/ 60450 h 3591"/>
                <a:gd name="T36" fmla="*/ 76950 w 6474"/>
                <a:gd name="T37" fmla="*/ 64125 h 3591"/>
                <a:gd name="T38" fmla="*/ 78800 w 6474"/>
                <a:gd name="T39" fmla="*/ 68400 h 3591"/>
                <a:gd name="T40" fmla="*/ 81225 w 6474"/>
                <a:gd name="T41" fmla="*/ 72050 h 3591"/>
                <a:gd name="T42" fmla="*/ 84275 w 6474"/>
                <a:gd name="T43" fmla="*/ 75100 h 3591"/>
                <a:gd name="T44" fmla="*/ 87325 w 6474"/>
                <a:gd name="T45" fmla="*/ 78150 h 3591"/>
                <a:gd name="T46" fmla="*/ 90400 w 6474"/>
                <a:gd name="T47" fmla="*/ 81200 h 3591"/>
                <a:gd name="T48" fmla="*/ 94050 w 6474"/>
                <a:gd name="T49" fmla="*/ 83650 h 3591"/>
                <a:gd name="T50" fmla="*/ 97725 w 6474"/>
                <a:gd name="T51" fmla="*/ 85475 h 3591"/>
                <a:gd name="T52" fmla="*/ 102000 w 6474"/>
                <a:gd name="T53" fmla="*/ 87325 h 3591"/>
                <a:gd name="T54" fmla="*/ 106275 w 6474"/>
                <a:gd name="T55" fmla="*/ 88525 h 3591"/>
                <a:gd name="T56" fmla="*/ 110550 w 6474"/>
                <a:gd name="T57" fmla="*/ 89150 h 3591"/>
                <a:gd name="T58" fmla="*/ 114800 w 6474"/>
                <a:gd name="T59" fmla="*/ 89750 h 3591"/>
                <a:gd name="T60" fmla="*/ 119075 w 6474"/>
                <a:gd name="T61" fmla="*/ 89750 h 3591"/>
                <a:gd name="T62" fmla="*/ 123350 w 6474"/>
                <a:gd name="T63" fmla="*/ 89150 h 3591"/>
                <a:gd name="T64" fmla="*/ 127625 w 6474"/>
                <a:gd name="T65" fmla="*/ 88525 h 3591"/>
                <a:gd name="T66" fmla="*/ 131900 w 6474"/>
                <a:gd name="T67" fmla="*/ 86700 h 3591"/>
                <a:gd name="T68" fmla="*/ 136175 w 6474"/>
                <a:gd name="T69" fmla="*/ 85475 h 3591"/>
                <a:gd name="T70" fmla="*/ 140450 w 6474"/>
                <a:gd name="T71" fmla="*/ 83050 h 3591"/>
                <a:gd name="T72" fmla="*/ 144125 w 6474"/>
                <a:gd name="T73" fmla="*/ 80600 h 3591"/>
                <a:gd name="T74" fmla="*/ 147175 w 6474"/>
                <a:gd name="T75" fmla="*/ 77550 h 3591"/>
                <a:gd name="T76" fmla="*/ 150225 w 6474"/>
                <a:gd name="T77" fmla="*/ 74500 h 3591"/>
                <a:gd name="T78" fmla="*/ 153275 w 6474"/>
                <a:gd name="T79" fmla="*/ 71450 h 3591"/>
                <a:gd name="T80" fmla="*/ 155100 w 6474"/>
                <a:gd name="T81" fmla="*/ 67775 h 3591"/>
                <a:gd name="T82" fmla="*/ 157550 w 6474"/>
                <a:gd name="T83" fmla="*/ 64125 h 3591"/>
                <a:gd name="T84" fmla="*/ 158775 w 6474"/>
                <a:gd name="T85" fmla="*/ 59850 h 3591"/>
                <a:gd name="T86" fmla="*/ 160000 w 6474"/>
                <a:gd name="T87" fmla="*/ 55575 h 3591"/>
                <a:gd name="T88" fmla="*/ 161225 w 6474"/>
                <a:gd name="T89" fmla="*/ 51900 h 3591"/>
                <a:gd name="T90" fmla="*/ 161825 w 6474"/>
                <a:gd name="T91" fmla="*/ 47025 h 3591"/>
                <a:gd name="T92" fmla="*/ 161825 w 6474"/>
                <a:gd name="T93" fmla="*/ 42750 h 3591"/>
                <a:gd name="T94" fmla="*/ 161225 w 6474"/>
                <a:gd name="T95" fmla="*/ 38475 h 3591"/>
                <a:gd name="T96" fmla="*/ 160600 w 6474"/>
                <a:gd name="T97" fmla="*/ 34200 h 3591"/>
                <a:gd name="T98" fmla="*/ 158775 w 6474"/>
                <a:gd name="T99" fmla="*/ 29925 h 3591"/>
                <a:gd name="T100" fmla="*/ 156950 w 6474"/>
                <a:gd name="T101" fmla="*/ 25650 h 3591"/>
                <a:gd name="T102" fmla="*/ 155100 w 6474"/>
                <a:gd name="T103" fmla="*/ 21375 h 3591"/>
                <a:gd name="T104" fmla="*/ 152675 w 6474"/>
                <a:gd name="T105" fmla="*/ 17700 h 3591"/>
                <a:gd name="T106" fmla="*/ 149625 w 6474"/>
                <a:gd name="T107" fmla="*/ 14650 h 3591"/>
                <a:gd name="T108" fmla="*/ 146550 w 6474"/>
                <a:gd name="T109" fmla="*/ 11600 h 3591"/>
                <a:gd name="T110" fmla="*/ 143500 w 6474"/>
                <a:gd name="T111" fmla="*/ 8550 h 3591"/>
                <a:gd name="T112" fmla="*/ 139850 w 6474"/>
                <a:gd name="T113" fmla="*/ 6725 h 3591"/>
                <a:gd name="T114" fmla="*/ 136175 w 6474"/>
                <a:gd name="T115" fmla="*/ 4275 h 3591"/>
                <a:gd name="T116" fmla="*/ 131900 w 6474"/>
                <a:gd name="T117" fmla="*/ 3050 h 3591"/>
                <a:gd name="T118" fmla="*/ 127625 w 6474"/>
                <a:gd name="T119" fmla="*/ 1825 h 3591"/>
                <a:gd name="T120" fmla="*/ 123350 w 6474"/>
                <a:gd name="T121" fmla="*/ 625 h 3591"/>
                <a:gd name="T122" fmla="*/ 119075 w 6474"/>
                <a:gd name="T123" fmla="*/ 625 h 3591"/>
                <a:gd name="T124" fmla="*/ 114800 w 6474"/>
                <a:gd name="T125" fmla="*/ 0 h 3591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" name="Google Shape;86;p3">
              <a:extLst>
                <a:ext uri="{FF2B5EF4-FFF2-40B4-BE49-F238E27FC236}">
                  <a16:creationId xmlns:a16="http://schemas.microsoft.com/office/drawing/2014/main" id="{D9D8D024-5021-6446-A410-BBA87A7ADA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0075" y="5116000"/>
              <a:ext cx="189300" cy="189925"/>
            </a:xfrm>
            <a:custGeom>
              <a:avLst/>
              <a:gdLst>
                <a:gd name="T0" fmla="*/ 84875 w 7572"/>
                <a:gd name="T1" fmla="*/ 625 h 7597"/>
                <a:gd name="T2" fmla="*/ 66550 w 7572"/>
                <a:gd name="T3" fmla="*/ 4300 h 7597"/>
                <a:gd name="T4" fmla="*/ 49450 w 7572"/>
                <a:gd name="T5" fmla="*/ 11625 h 7597"/>
                <a:gd name="T6" fmla="*/ 34800 w 7572"/>
                <a:gd name="T7" fmla="*/ 22000 h 7597"/>
                <a:gd name="T8" fmla="*/ 21975 w 7572"/>
                <a:gd name="T9" fmla="*/ 34825 h 7597"/>
                <a:gd name="T10" fmla="*/ 11600 w 7572"/>
                <a:gd name="T11" fmla="*/ 49475 h 7597"/>
                <a:gd name="T12" fmla="*/ 4275 w 7572"/>
                <a:gd name="T13" fmla="*/ 66575 h 7597"/>
                <a:gd name="T14" fmla="*/ 600 w 7572"/>
                <a:gd name="T15" fmla="*/ 85500 h 7597"/>
                <a:gd name="T16" fmla="*/ 600 w 7572"/>
                <a:gd name="T17" fmla="*/ 104425 h 7597"/>
                <a:gd name="T18" fmla="*/ 4275 w 7572"/>
                <a:gd name="T19" fmla="*/ 123350 h 7597"/>
                <a:gd name="T20" fmla="*/ 11600 w 7572"/>
                <a:gd name="T21" fmla="*/ 139850 h 7597"/>
                <a:gd name="T22" fmla="*/ 21975 w 7572"/>
                <a:gd name="T23" fmla="*/ 155100 h 7597"/>
                <a:gd name="T24" fmla="*/ 34800 w 7572"/>
                <a:gd name="T25" fmla="*/ 167925 h 7597"/>
                <a:gd name="T26" fmla="*/ 49450 w 7572"/>
                <a:gd name="T27" fmla="*/ 178325 h 7597"/>
                <a:gd name="T28" fmla="*/ 66550 w 7572"/>
                <a:gd name="T29" fmla="*/ 185650 h 7597"/>
                <a:gd name="T30" fmla="*/ 84875 w 7572"/>
                <a:gd name="T31" fmla="*/ 189300 h 7597"/>
                <a:gd name="T32" fmla="*/ 104400 w 7572"/>
                <a:gd name="T33" fmla="*/ 189300 h 7597"/>
                <a:gd name="T34" fmla="*/ 122725 w 7572"/>
                <a:gd name="T35" fmla="*/ 185650 h 7597"/>
                <a:gd name="T36" fmla="*/ 139825 w 7572"/>
                <a:gd name="T37" fmla="*/ 178325 h 7597"/>
                <a:gd name="T38" fmla="*/ 155075 w 7572"/>
                <a:gd name="T39" fmla="*/ 167925 h 7597"/>
                <a:gd name="T40" fmla="*/ 167900 w 7572"/>
                <a:gd name="T41" fmla="*/ 155100 h 7597"/>
                <a:gd name="T42" fmla="*/ 178300 w 7572"/>
                <a:gd name="T43" fmla="*/ 139850 h 7597"/>
                <a:gd name="T44" fmla="*/ 185625 w 7572"/>
                <a:gd name="T45" fmla="*/ 123350 h 7597"/>
                <a:gd name="T46" fmla="*/ 189275 w 7572"/>
                <a:gd name="T47" fmla="*/ 104425 h 7597"/>
                <a:gd name="T48" fmla="*/ 189275 w 7572"/>
                <a:gd name="T49" fmla="*/ 85500 h 7597"/>
                <a:gd name="T50" fmla="*/ 185625 w 7572"/>
                <a:gd name="T51" fmla="*/ 66575 h 7597"/>
                <a:gd name="T52" fmla="*/ 178300 w 7572"/>
                <a:gd name="T53" fmla="*/ 49475 h 7597"/>
                <a:gd name="T54" fmla="*/ 167900 w 7572"/>
                <a:gd name="T55" fmla="*/ 34825 h 7597"/>
                <a:gd name="T56" fmla="*/ 155075 w 7572"/>
                <a:gd name="T57" fmla="*/ 22000 h 7597"/>
                <a:gd name="T58" fmla="*/ 139825 w 7572"/>
                <a:gd name="T59" fmla="*/ 11625 h 7597"/>
                <a:gd name="T60" fmla="*/ 122725 w 7572"/>
                <a:gd name="T61" fmla="*/ 4300 h 7597"/>
                <a:gd name="T62" fmla="*/ 104400 w 7572"/>
                <a:gd name="T63" fmla="*/ 625 h 7597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40" name="Google Shape;87;p3">
            <a:extLst>
              <a:ext uri="{FF2B5EF4-FFF2-40B4-BE49-F238E27FC236}">
                <a16:creationId xmlns:a16="http://schemas.microsoft.com/office/drawing/2014/main" id="{4EFED662-B718-DA47-A651-B6AFBBA2DEBB}"/>
              </a:ext>
            </a:extLst>
          </p:cNvPr>
          <p:cNvSpPr>
            <a:spLocks/>
          </p:cNvSpPr>
          <p:nvPr/>
        </p:nvSpPr>
        <p:spPr bwMode="auto">
          <a:xfrm>
            <a:off x="47625" y="4430713"/>
            <a:ext cx="504825" cy="458787"/>
          </a:xfrm>
          <a:custGeom>
            <a:avLst/>
            <a:gdLst>
              <a:gd name="T0" fmla="*/ 213628 w 16218"/>
              <a:gd name="T1" fmla="*/ 2301 h 14752"/>
              <a:gd name="T2" fmla="*/ 177146 w 16218"/>
              <a:gd name="T3" fmla="*/ 9112 h 14752"/>
              <a:gd name="T4" fmla="*/ 142937 w 16218"/>
              <a:gd name="T5" fmla="*/ 20526 h 14752"/>
              <a:gd name="T6" fmla="*/ 111000 w 16218"/>
              <a:gd name="T7" fmla="*/ 36480 h 14752"/>
              <a:gd name="T8" fmla="*/ 82892 w 16218"/>
              <a:gd name="T9" fmla="*/ 55451 h 14752"/>
              <a:gd name="T10" fmla="*/ 57804 w 16218"/>
              <a:gd name="T11" fmla="*/ 77501 h 14752"/>
              <a:gd name="T12" fmla="*/ 36513 w 16218"/>
              <a:gd name="T13" fmla="*/ 102568 h 14752"/>
              <a:gd name="T14" fmla="*/ 19797 w 16218"/>
              <a:gd name="T15" fmla="*/ 130651 h 14752"/>
              <a:gd name="T16" fmla="*/ 7626 w 16218"/>
              <a:gd name="T17" fmla="*/ 160289 h 14752"/>
              <a:gd name="T18" fmla="*/ 1525 w 16218"/>
              <a:gd name="T19" fmla="*/ 192167 h 14752"/>
              <a:gd name="T20" fmla="*/ 31 w 16218"/>
              <a:gd name="T21" fmla="*/ 225599 h 14752"/>
              <a:gd name="T22" fmla="*/ 6101 w 16218"/>
              <a:gd name="T23" fmla="*/ 259778 h 14752"/>
              <a:gd name="T24" fmla="*/ 17494 w 16218"/>
              <a:gd name="T25" fmla="*/ 292433 h 14752"/>
              <a:gd name="T26" fmla="*/ 34240 w 16218"/>
              <a:gd name="T27" fmla="*/ 322071 h 14752"/>
              <a:gd name="T28" fmla="*/ 57025 w 16218"/>
              <a:gd name="T29" fmla="*/ 349408 h 14752"/>
              <a:gd name="T30" fmla="*/ 83639 w 16218"/>
              <a:gd name="T31" fmla="*/ 373729 h 14752"/>
              <a:gd name="T32" fmla="*/ 63126 w 16218"/>
              <a:gd name="T33" fmla="*/ 408654 h 14752"/>
              <a:gd name="T34" fmla="*/ 36513 w 16218"/>
              <a:gd name="T35" fmla="*/ 436768 h 14752"/>
              <a:gd name="T36" fmla="*/ 15968 w 16218"/>
              <a:gd name="T37" fmla="*/ 450421 h 14752"/>
              <a:gd name="T38" fmla="*/ 3829 w 16218"/>
              <a:gd name="T39" fmla="*/ 457263 h 14752"/>
              <a:gd name="T40" fmla="*/ 53228 w 16218"/>
              <a:gd name="T41" fmla="*/ 458041 h 14752"/>
              <a:gd name="T42" fmla="*/ 90488 w 16218"/>
              <a:gd name="T43" fmla="*/ 449675 h 14752"/>
              <a:gd name="T44" fmla="*/ 130019 w 16218"/>
              <a:gd name="T45" fmla="*/ 431450 h 14752"/>
              <a:gd name="T46" fmla="*/ 166501 w 16218"/>
              <a:gd name="T47" fmla="*/ 415496 h 14752"/>
              <a:gd name="T48" fmla="*/ 202235 w 16218"/>
              <a:gd name="T49" fmla="*/ 423831 h 14752"/>
              <a:gd name="T50" fmla="*/ 239495 w 16218"/>
              <a:gd name="T51" fmla="*/ 428402 h 14752"/>
              <a:gd name="T52" fmla="*/ 291197 w 16218"/>
              <a:gd name="T53" fmla="*/ 426132 h 14752"/>
              <a:gd name="T54" fmla="*/ 327679 w 16218"/>
              <a:gd name="T55" fmla="*/ 418544 h 14752"/>
              <a:gd name="T56" fmla="*/ 361888 w 16218"/>
              <a:gd name="T57" fmla="*/ 407130 h 14752"/>
              <a:gd name="T58" fmla="*/ 393825 w 16218"/>
              <a:gd name="T59" fmla="*/ 391953 h 14752"/>
              <a:gd name="T60" fmla="*/ 421933 w 16218"/>
              <a:gd name="T61" fmla="*/ 372951 h 14752"/>
              <a:gd name="T62" fmla="*/ 447021 w 16218"/>
              <a:gd name="T63" fmla="*/ 350155 h 14752"/>
              <a:gd name="T64" fmla="*/ 468313 w 16218"/>
              <a:gd name="T65" fmla="*/ 325088 h 14752"/>
              <a:gd name="T66" fmla="*/ 485028 w 16218"/>
              <a:gd name="T67" fmla="*/ 297751 h 14752"/>
              <a:gd name="T68" fmla="*/ 497199 w 16218"/>
              <a:gd name="T69" fmla="*/ 267367 h 14752"/>
              <a:gd name="T70" fmla="*/ 503300 w 16218"/>
              <a:gd name="T71" fmla="*/ 236235 h 14752"/>
              <a:gd name="T72" fmla="*/ 504794 w 16218"/>
              <a:gd name="T73" fmla="*/ 202803 h 14752"/>
              <a:gd name="T74" fmla="*/ 499502 w 16218"/>
              <a:gd name="T75" fmla="*/ 170926 h 14752"/>
              <a:gd name="T76" fmla="*/ 489604 w 16218"/>
              <a:gd name="T77" fmla="*/ 140541 h 14752"/>
              <a:gd name="T78" fmla="*/ 474413 w 16218"/>
              <a:gd name="T79" fmla="*/ 111680 h 14752"/>
              <a:gd name="T80" fmla="*/ 454648 w 16218"/>
              <a:gd name="T81" fmla="*/ 85836 h 14752"/>
              <a:gd name="T82" fmla="*/ 431053 w 16218"/>
              <a:gd name="T83" fmla="*/ 62293 h 14752"/>
              <a:gd name="T84" fmla="*/ 403692 w 16218"/>
              <a:gd name="T85" fmla="*/ 42545 h 14752"/>
              <a:gd name="T86" fmla="*/ 372533 w 16218"/>
              <a:gd name="T87" fmla="*/ 25844 h 14752"/>
              <a:gd name="T88" fmla="*/ 339071 w 16218"/>
              <a:gd name="T89" fmla="*/ 12938 h 14752"/>
              <a:gd name="T90" fmla="*/ 303337 w 16218"/>
              <a:gd name="T91" fmla="*/ 3825 h 14752"/>
              <a:gd name="T92" fmla="*/ 265330 w 16218"/>
              <a:gd name="T93" fmla="*/ 0 h 14752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lnTo>
                  <a:pt x="769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51" name="Google Shape;51;p3"/>
          <p:cNvSpPr txBox="1">
            <a:spLocks noGrp="1"/>
          </p:cNvSpPr>
          <p:nvPr>
            <p:ph type="ctrTitle"/>
          </p:nvPr>
        </p:nvSpPr>
        <p:spPr>
          <a:xfrm>
            <a:off x="2743200" y="1735750"/>
            <a:ext cx="5638800" cy="11598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rgbClr val="11C4E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52" name="Google Shape;52;p3"/>
          <p:cNvSpPr txBox="1">
            <a:spLocks noGrp="1"/>
          </p:cNvSpPr>
          <p:nvPr>
            <p:ph type="subTitle" idx="1"/>
          </p:nvPr>
        </p:nvSpPr>
        <p:spPr>
          <a:xfrm>
            <a:off x="2743200" y="2821004"/>
            <a:ext cx="5696100" cy="7848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11C4E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82906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 preserve="1">
  <p:cSld name="TITLE_1_1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89;p4">
            <a:extLst>
              <a:ext uri="{FF2B5EF4-FFF2-40B4-BE49-F238E27FC236}">
                <a16:creationId xmlns:a16="http://schemas.microsoft.com/office/drawing/2014/main" id="{2E8019C9-DE0F-6742-8092-9B9BD31E06B8}"/>
              </a:ext>
            </a:extLst>
          </p:cNvPr>
          <p:cNvSpPr>
            <a:spLocks/>
          </p:cNvSpPr>
          <p:nvPr/>
        </p:nvSpPr>
        <p:spPr bwMode="auto">
          <a:xfrm rot="10800000" flipH="1">
            <a:off x="-95250" y="619125"/>
            <a:ext cx="1035050" cy="895350"/>
          </a:xfrm>
          <a:custGeom>
            <a:avLst/>
            <a:gdLst>
              <a:gd name="T0" fmla="*/ 258763 w 120000"/>
              <a:gd name="T1" fmla="*/ 0 h 120000"/>
              <a:gd name="T2" fmla="*/ 0 w 120000"/>
              <a:gd name="T3" fmla="*/ 447630 h 120000"/>
              <a:gd name="T4" fmla="*/ 258763 w 120000"/>
              <a:gd name="T5" fmla="*/ 895350 h 120000"/>
              <a:gd name="T6" fmla="*/ 776288 w 120000"/>
              <a:gd name="T7" fmla="*/ 895350 h 120000"/>
              <a:gd name="T8" fmla="*/ 1035050 w 120000"/>
              <a:gd name="T9" fmla="*/ 447630 h 120000"/>
              <a:gd name="T10" fmla="*/ 776288 w 120000"/>
              <a:gd name="T11" fmla="*/ 0 h 120000"/>
              <a:gd name="T12" fmla="*/ 258763 w 120000"/>
              <a:gd name="T13" fmla="*/ 0 h 120000"/>
              <a:gd name="T14" fmla="*/ 331880 w 120000"/>
              <a:gd name="T15" fmla="*/ 126468 h 120000"/>
              <a:gd name="T16" fmla="*/ 703161 w 120000"/>
              <a:gd name="T17" fmla="*/ 126468 h 120000"/>
              <a:gd name="T18" fmla="*/ 888703 w 120000"/>
              <a:gd name="T19" fmla="*/ 447630 h 120000"/>
              <a:gd name="T20" fmla="*/ 703161 w 120000"/>
              <a:gd name="T21" fmla="*/ 768792 h 120000"/>
              <a:gd name="T22" fmla="*/ 331880 w 120000"/>
              <a:gd name="T23" fmla="*/ 768792 h 120000"/>
              <a:gd name="T24" fmla="*/ 146244 w 120000"/>
              <a:gd name="T25" fmla="*/ 447630 h 120000"/>
              <a:gd name="T26" fmla="*/ 331880 w 120000"/>
              <a:gd name="T27" fmla="*/ 126468 h 120000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 rotWithShape="0">
            <a:gsLst>
              <a:gs pos="0">
                <a:srgbClr val="3393E2"/>
              </a:gs>
              <a:gs pos="100000">
                <a:srgbClr val="00E2C7"/>
              </a:gs>
            </a:gsLst>
            <a:lin ang="696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50800" tIns="50800" rIns="50800" bIns="50800" anchor="ctr"/>
          <a:lstStyle/>
          <a:p>
            <a:endParaRPr lang="en-US"/>
          </a:p>
        </p:txBody>
      </p:sp>
      <p:sp>
        <p:nvSpPr>
          <p:cNvPr id="4" name="Google Shape;90;p4">
            <a:extLst>
              <a:ext uri="{FF2B5EF4-FFF2-40B4-BE49-F238E27FC236}">
                <a16:creationId xmlns:a16="http://schemas.microsoft.com/office/drawing/2014/main" id="{7D1E37B6-FF9B-5F4E-BDD2-8B1C76B31BC0}"/>
              </a:ext>
            </a:extLst>
          </p:cNvPr>
          <p:cNvSpPr/>
          <p:nvPr/>
        </p:nvSpPr>
        <p:spPr>
          <a:xfrm rot="5400000">
            <a:off x="499599" y="1905237"/>
            <a:ext cx="1146000" cy="1323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lIns="50800" tIns="50800" rIns="50800" bIns="508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buClr>
                <a:srgbClr val="FFFFFF"/>
              </a:buClr>
              <a:buFont typeface="Helvetica Neue" panose="02000503000000020004" pitchFamily="2" charset="0"/>
              <a:buNone/>
              <a:defRPr/>
            </a:pPr>
            <a:endParaRPr lang="en-US" altLang="en-US" sz="3200">
              <a:solidFill>
                <a:srgbClr val="FFFFFF"/>
              </a:solidFill>
              <a:latin typeface="Helvetica Neue" panose="02000503000000020004" pitchFamily="2" charset="0"/>
              <a:sym typeface="Helvetica Neue" panose="02000503000000020004" pitchFamily="2" charset="0"/>
            </a:endParaRPr>
          </a:p>
        </p:txBody>
      </p:sp>
      <p:sp>
        <p:nvSpPr>
          <p:cNvPr id="5" name="Google Shape;92;p4">
            <a:extLst>
              <a:ext uri="{FF2B5EF4-FFF2-40B4-BE49-F238E27FC236}">
                <a16:creationId xmlns:a16="http://schemas.microsoft.com/office/drawing/2014/main" id="{C909E8C6-A491-B84D-8E78-845DCE42ED21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-123825" y="2811463"/>
            <a:ext cx="819150" cy="709612"/>
          </a:xfrm>
          <a:prstGeom prst="hexagon">
            <a:avLst>
              <a:gd name="adj" fmla="val 28672"/>
              <a:gd name="vf" fmla="val 115470"/>
            </a:avLst>
          </a:prstGeom>
          <a:noFill/>
          <a:ln w="9525">
            <a:solidFill>
              <a:srgbClr val="19BBD5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6" name="Google Shape;93;p4">
            <a:extLst>
              <a:ext uri="{FF2B5EF4-FFF2-40B4-BE49-F238E27FC236}">
                <a16:creationId xmlns:a16="http://schemas.microsoft.com/office/drawing/2014/main" id="{437F65A0-FB2C-F04C-B8BC-FB560CD4F32B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638175" y="3192463"/>
            <a:ext cx="428625" cy="371475"/>
          </a:xfrm>
          <a:prstGeom prst="hexagon">
            <a:avLst>
              <a:gd name="adj" fmla="val 28643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7" name="Google Shape;94;p4">
            <a:extLst>
              <a:ext uri="{FF2B5EF4-FFF2-40B4-BE49-F238E27FC236}">
                <a16:creationId xmlns:a16="http://schemas.microsoft.com/office/drawing/2014/main" id="{A110A027-3BDB-9342-BA94-8183DA287F1D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752475" y="1201738"/>
            <a:ext cx="819150" cy="709612"/>
          </a:xfrm>
          <a:prstGeom prst="hexagon">
            <a:avLst>
              <a:gd name="adj" fmla="val 28672"/>
              <a:gd name="vf" fmla="val 115470"/>
            </a:avLst>
          </a:prstGeom>
          <a:noFill/>
          <a:ln w="76200">
            <a:solidFill>
              <a:srgbClr val="184769"/>
            </a:solidFill>
            <a:miter lim="8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8" name="Google Shape;95;p4">
            <a:extLst>
              <a:ext uri="{FF2B5EF4-FFF2-40B4-BE49-F238E27FC236}">
                <a16:creationId xmlns:a16="http://schemas.microsoft.com/office/drawing/2014/main" id="{9A9F0E7D-6A66-6944-8B8B-9FB30C5904A4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657225" y="4379913"/>
            <a:ext cx="358775" cy="311150"/>
          </a:xfrm>
          <a:prstGeom prst="hexagon">
            <a:avLst>
              <a:gd name="adj" fmla="val 28618"/>
              <a:gd name="vf" fmla="val 115470"/>
            </a:avLst>
          </a:prstGeom>
          <a:solidFill>
            <a:srgbClr val="00E1C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grpSp>
        <p:nvGrpSpPr>
          <p:cNvPr id="9" name="Google Shape;96;p4">
            <a:extLst>
              <a:ext uri="{FF2B5EF4-FFF2-40B4-BE49-F238E27FC236}">
                <a16:creationId xmlns:a16="http://schemas.microsoft.com/office/drawing/2014/main" id="{84402BD7-62E9-2946-967A-D7D9514584DC}"/>
              </a:ext>
            </a:extLst>
          </p:cNvPr>
          <p:cNvGrpSpPr>
            <a:grpSpLocks/>
          </p:cNvGrpSpPr>
          <p:nvPr/>
        </p:nvGrpSpPr>
        <p:grpSpPr bwMode="auto">
          <a:xfrm>
            <a:off x="987425" y="1393825"/>
            <a:ext cx="350838" cy="325438"/>
            <a:chOff x="5975075" y="2327500"/>
            <a:chExt cx="420100" cy="388350"/>
          </a:xfrm>
        </p:grpSpPr>
        <p:sp>
          <p:nvSpPr>
            <p:cNvPr id="10" name="Google Shape;97;p4">
              <a:extLst>
                <a:ext uri="{FF2B5EF4-FFF2-40B4-BE49-F238E27FC236}">
                  <a16:creationId xmlns:a16="http://schemas.microsoft.com/office/drawing/2014/main" id="{2CEA84DD-049E-E24B-8941-AFF17260D05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5075" y="2474650"/>
              <a:ext cx="98325" cy="220450"/>
            </a:xfrm>
            <a:custGeom>
              <a:avLst/>
              <a:gdLst>
                <a:gd name="T0" fmla="*/ 60450 w 3933"/>
                <a:gd name="T1" fmla="*/ 25050 h 8818"/>
                <a:gd name="T2" fmla="*/ 64125 w 3933"/>
                <a:gd name="T3" fmla="*/ 25675 h 8818"/>
                <a:gd name="T4" fmla="*/ 67175 w 3933"/>
                <a:gd name="T5" fmla="*/ 26875 h 8818"/>
                <a:gd name="T6" fmla="*/ 70225 w 3933"/>
                <a:gd name="T7" fmla="*/ 28100 h 8818"/>
                <a:gd name="T8" fmla="*/ 72675 w 3933"/>
                <a:gd name="T9" fmla="*/ 30550 h 8818"/>
                <a:gd name="T10" fmla="*/ 75125 w 3933"/>
                <a:gd name="T11" fmla="*/ 33000 h 8818"/>
                <a:gd name="T12" fmla="*/ 76950 w 3933"/>
                <a:gd name="T13" fmla="*/ 36050 h 8818"/>
                <a:gd name="T14" fmla="*/ 77550 w 3933"/>
                <a:gd name="T15" fmla="*/ 39100 h 8818"/>
                <a:gd name="T16" fmla="*/ 78175 w 3933"/>
                <a:gd name="T17" fmla="*/ 42750 h 8818"/>
                <a:gd name="T18" fmla="*/ 77550 w 3933"/>
                <a:gd name="T19" fmla="*/ 46425 h 8818"/>
                <a:gd name="T20" fmla="*/ 76950 w 3933"/>
                <a:gd name="T21" fmla="*/ 49475 h 8818"/>
                <a:gd name="T22" fmla="*/ 75125 w 3933"/>
                <a:gd name="T23" fmla="*/ 52525 h 8818"/>
                <a:gd name="T24" fmla="*/ 72675 w 3933"/>
                <a:gd name="T25" fmla="*/ 55575 h 8818"/>
                <a:gd name="T26" fmla="*/ 70225 w 3933"/>
                <a:gd name="T27" fmla="*/ 57425 h 8818"/>
                <a:gd name="T28" fmla="*/ 67175 w 3933"/>
                <a:gd name="T29" fmla="*/ 59250 h 8818"/>
                <a:gd name="T30" fmla="*/ 64125 w 3933"/>
                <a:gd name="T31" fmla="*/ 59850 h 8818"/>
                <a:gd name="T32" fmla="*/ 60450 w 3933"/>
                <a:gd name="T33" fmla="*/ 60475 h 8818"/>
                <a:gd name="T34" fmla="*/ 56800 w 3933"/>
                <a:gd name="T35" fmla="*/ 59850 h 8818"/>
                <a:gd name="T36" fmla="*/ 53750 w 3933"/>
                <a:gd name="T37" fmla="*/ 59250 h 8818"/>
                <a:gd name="T38" fmla="*/ 50700 w 3933"/>
                <a:gd name="T39" fmla="*/ 57425 h 8818"/>
                <a:gd name="T40" fmla="*/ 48250 w 3933"/>
                <a:gd name="T41" fmla="*/ 55575 h 8818"/>
                <a:gd name="T42" fmla="*/ 45800 w 3933"/>
                <a:gd name="T43" fmla="*/ 52525 h 8818"/>
                <a:gd name="T44" fmla="*/ 43975 w 3933"/>
                <a:gd name="T45" fmla="*/ 49475 h 8818"/>
                <a:gd name="T46" fmla="*/ 43375 w 3933"/>
                <a:gd name="T47" fmla="*/ 46425 h 8818"/>
                <a:gd name="T48" fmla="*/ 42750 w 3933"/>
                <a:gd name="T49" fmla="*/ 42750 h 8818"/>
                <a:gd name="T50" fmla="*/ 43375 w 3933"/>
                <a:gd name="T51" fmla="*/ 39100 h 8818"/>
                <a:gd name="T52" fmla="*/ 43975 w 3933"/>
                <a:gd name="T53" fmla="*/ 36050 h 8818"/>
                <a:gd name="T54" fmla="*/ 45800 w 3933"/>
                <a:gd name="T55" fmla="*/ 33000 h 8818"/>
                <a:gd name="T56" fmla="*/ 48250 w 3933"/>
                <a:gd name="T57" fmla="*/ 30550 h 8818"/>
                <a:gd name="T58" fmla="*/ 50700 w 3933"/>
                <a:gd name="T59" fmla="*/ 28100 h 8818"/>
                <a:gd name="T60" fmla="*/ 53750 w 3933"/>
                <a:gd name="T61" fmla="*/ 26875 h 8818"/>
                <a:gd name="T62" fmla="*/ 56800 w 3933"/>
                <a:gd name="T63" fmla="*/ 25675 h 8818"/>
                <a:gd name="T64" fmla="*/ 60450 w 3933"/>
                <a:gd name="T65" fmla="*/ 25050 h 8818"/>
                <a:gd name="T66" fmla="*/ 25 w 3933"/>
                <a:gd name="T67" fmla="*/ 25 h 8818"/>
                <a:gd name="T68" fmla="*/ 25 w 3933"/>
                <a:gd name="T69" fmla="*/ 220425 h 8818"/>
                <a:gd name="T70" fmla="*/ 98325 w 3933"/>
                <a:gd name="T71" fmla="*/ 220425 h 8818"/>
                <a:gd name="T72" fmla="*/ 98325 w 3933"/>
                <a:gd name="T73" fmla="*/ 25 h 8818"/>
                <a:gd name="T74" fmla="*/ 25 w 3933"/>
                <a:gd name="T75" fmla="*/ 25 h 8818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" name="Google Shape;98;p4">
              <a:extLst>
                <a:ext uri="{FF2B5EF4-FFF2-40B4-BE49-F238E27FC236}">
                  <a16:creationId xmlns:a16="http://schemas.microsoft.com/office/drawing/2014/main" id="{BD730A36-64D8-D846-9D6A-6E39A2ADD61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8025" y="2327500"/>
              <a:ext cx="307150" cy="388350"/>
            </a:xfrm>
            <a:custGeom>
              <a:avLst/>
              <a:gdLst>
                <a:gd name="T0" fmla="*/ 149000 w 12286"/>
                <a:gd name="T1" fmla="*/ 625 h 15534"/>
                <a:gd name="T2" fmla="*/ 138000 w 12286"/>
                <a:gd name="T3" fmla="*/ 3675 h 15534"/>
                <a:gd name="T4" fmla="*/ 124575 w 12286"/>
                <a:gd name="T5" fmla="*/ 36650 h 15534"/>
                <a:gd name="T6" fmla="*/ 114800 w 12286"/>
                <a:gd name="T7" fmla="*/ 63525 h 15534"/>
                <a:gd name="T8" fmla="*/ 105050 w 12286"/>
                <a:gd name="T9" fmla="*/ 84900 h 15534"/>
                <a:gd name="T10" fmla="*/ 97100 w 12286"/>
                <a:gd name="T11" fmla="*/ 98325 h 15534"/>
                <a:gd name="T12" fmla="*/ 83050 w 12286"/>
                <a:gd name="T13" fmla="*/ 112375 h 15534"/>
                <a:gd name="T14" fmla="*/ 36050 w 12286"/>
                <a:gd name="T15" fmla="*/ 155725 h 15534"/>
                <a:gd name="T16" fmla="*/ 25 w 12286"/>
                <a:gd name="T17" fmla="*/ 335825 h 15534"/>
                <a:gd name="T18" fmla="*/ 50100 w 12286"/>
                <a:gd name="T19" fmla="*/ 341950 h 15534"/>
                <a:gd name="T20" fmla="*/ 89175 w 12286"/>
                <a:gd name="T21" fmla="*/ 357825 h 15534"/>
                <a:gd name="T22" fmla="*/ 139850 w 12286"/>
                <a:gd name="T23" fmla="*/ 374925 h 15534"/>
                <a:gd name="T24" fmla="*/ 166700 w 12286"/>
                <a:gd name="T25" fmla="*/ 381625 h 15534"/>
                <a:gd name="T26" fmla="*/ 192350 w 12286"/>
                <a:gd name="T27" fmla="*/ 386525 h 15534"/>
                <a:gd name="T28" fmla="*/ 215550 w 12286"/>
                <a:gd name="T29" fmla="*/ 388350 h 15534"/>
                <a:gd name="T30" fmla="*/ 245475 w 12286"/>
                <a:gd name="T31" fmla="*/ 387725 h 15534"/>
                <a:gd name="T32" fmla="*/ 263800 w 12286"/>
                <a:gd name="T33" fmla="*/ 384075 h 15534"/>
                <a:gd name="T34" fmla="*/ 271125 w 12286"/>
                <a:gd name="T35" fmla="*/ 381625 h 15534"/>
                <a:gd name="T36" fmla="*/ 276600 w 12286"/>
                <a:gd name="T37" fmla="*/ 377350 h 15534"/>
                <a:gd name="T38" fmla="*/ 279050 w 12286"/>
                <a:gd name="T39" fmla="*/ 371850 h 15534"/>
                <a:gd name="T40" fmla="*/ 280275 w 12286"/>
                <a:gd name="T41" fmla="*/ 349875 h 15534"/>
                <a:gd name="T42" fmla="*/ 276600 w 12286"/>
                <a:gd name="T43" fmla="*/ 342550 h 15534"/>
                <a:gd name="T44" fmla="*/ 276000 w 12286"/>
                <a:gd name="T45" fmla="*/ 338900 h 15534"/>
                <a:gd name="T46" fmla="*/ 282100 w 12286"/>
                <a:gd name="T47" fmla="*/ 336450 h 15534"/>
                <a:gd name="T48" fmla="*/ 286375 w 12286"/>
                <a:gd name="T49" fmla="*/ 331575 h 15534"/>
                <a:gd name="T50" fmla="*/ 289425 w 12286"/>
                <a:gd name="T51" fmla="*/ 324850 h 15534"/>
                <a:gd name="T52" fmla="*/ 291875 w 12286"/>
                <a:gd name="T53" fmla="*/ 299825 h 15534"/>
                <a:gd name="T54" fmla="*/ 291875 w 12286"/>
                <a:gd name="T55" fmla="*/ 294325 h 15534"/>
                <a:gd name="T56" fmla="*/ 290050 w 12286"/>
                <a:gd name="T57" fmla="*/ 288825 h 15534"/>
                <a:gd name="T58" fmla="*/ 285150 w 12286"/>
                <a:gd name="T59" fmla="*/ 282725 h 15534"/>
                <a:gd name="T60" fmla="*/ 286375 w 12286"/>
                <a:gd name="T61" fmla="*/ 280275 h 15534"/>
                <a:gd name="T62" fmla="*/ 291275 w 12286"/>
                <a:gd name="T63" fmla="*/ 277225 h 15534"/>
                <a:gd name="T64" fmla="*/ 295550 w 12286"/>
                <a:gd name="T65" fmla="*/ 272325 h 15534"/>
                <a:gd name="T66" fmla="*/ 297975 w 12286"/>
                <a:gd name="T67" fmla="*/ 266850 h 15534"/>
                <a:gd name="T68" fmla="*/ 300425 w 12286"/>
                <a:gd name="T69" fmla="*/ 241800 h 15534"/>
                <a:gd name="T70" fmla="*/ 300425 w 12286"/>
                <a:gd name="T71" fmla="*/ 235700 h 15534"/>
                <a:gd name="T72" fmla="*/ 298600 w 12286"/>
                <a:gd name="T73" fmla="*/ 230200 h 15534"/>
                <a:gd name="T74" fmla="*/ 295550 w 12286"/>
                <a:gd name="T75" fmla="*/ 225925 h 15534"/>
                <a:gd name="T76" fmla="*/ 291275 w 12286"/>
                <a:gd name="T77" fmla="*/ 222275 h 15534"/>
                <a:gd name="T78" fmla="*/ 296150 w 12286"/>
                <a:gd name="T79" fmla="*/ 219825 h 15534"/>
                <a:gd name="T80" fmla="*/ 300425 w 12286"/>
                <a:gd name="T81" fmla="*/ 216175 h 15534"/>
                <a:gd name="T82" fmla="*/ 303475 w 12286"/>
                <a:gd name="T83" fmla="*/ 211275 h 15534"/>
                <a:gd name="T84" fmla="*/ 304700 w 12286"/>
                <a:gd name="T85" fmla="*/ 205175 h 15534"/>
                <a:gd name="T86" fmla="*/ 306525 w 12286"/>
                <a:gd name="T87" fmla="*/ 180150 h 15534"/>
                <a:gd name="T88" fmla="*/ 304700 w 12286"/>
                <a:gd name="T89" fmla="*/ 174650 h 15534"/>
                <a:gd name="T90" fmla="*/ 301650 w 12286"/>
                <a:gd name="T91" fmla="*/ 169750 h 15534"/>
                <a:gd name="T92" fmla="*/ 293700 w 12286"/>
                <a:gd name="T93" fmla="*/ 164275 h 15534"/>
                <a:gd name="T94" fmla="*/ 280275 w 12286"/>
                <a:gd name="T95" fmla="*/ 158775 h 15534"/>
                <a:gd name="T96" fmla="*/ 264400 w 12286"/>
                <a:gd name="T97" fmla="*/ 155725 h 15534"/>
                <a:gd name="T98" fmla="*/ 221050 w 12286"/>
                <a:gd name="T99" fmla="*/ 150825 h 15534"/>
                <a:gd name="T100" fmla="*/ 158150 w 12286"/>
                <a:gd name="T101" fmla="*/ 147175 h 15534"/>
                <a:gd name="T102" fmla="*/ 166100 w 12286"/>
                <a:gd name="T103" fmla="*/ 131300 h 15534"/>
                <a:gd name="T104" fmla="*/ 172200 w 12286"/>
                <a:gd name="T105" fmla="*/ 112375 h 15534"/>
                <a:gd name="T106" fmla="*/ 177075 w 12286"/>
                <a:gd name="T107" fmla="*/ 92225 h 15534"/>
                <a:gd name="T108" fmla="*/ 181350 w 12286"/>
                <a:gd name="T109" fmla="*/ 53750 h 15534"/>
                <a:gd name="T110" fmla="*/ 182575 w 12286"/>
                <a:gd name="T111" fmla="*/ 24450 h 15534"/>
                <a:gd name="T112" fmla="*/ 180750 w 12286"/>
                <a:gd name="T113" fmla="*/ 15275 h 15534"/>
                <a:gd name="T114" fmla="*/ 175875 w 12286"/>
                <a:gd name="T115" fmla="*/ 7950 h 15534"/>
                <a:gd name="T116" fmla="*/ 167925 w 12286"/>
                <a:gd name="T117" fmla="*/ 2450 h 15534"/>
                <a:gd name="T118" fmla="*/ 158150 w 12286"/>
                <a:gd name="T119" fmla="*/ 25 h 15534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2" name="Google Shape;99;p4">
            <a:extLst>
              <a:ext uri="{FF2B5EF4-FFF2-40B4-BE49-F238E27FC236}">
                <a16:creationId xmlns:a16="http://schemas.microsoft.com/office/drawing/2014/main" id="{06190CE0-1EEB-1E41-BC9A-E82C8A411F0E}"/>
              </a:ext>
            </a:extLst>
          </p:cNvPr>
          <p:cNvSpPr>
            <a:spLocks/>
          </p:cNvSpPr>
          <p:nvPr/>
        </p:nvSpPr>
        <p:spPr bwMode="auto">
          <a:xfrm>
            <a:off x="203200" y="3022600"/>
            <a:ext cx="166688" cy="287338"/>
          </a:xfrm>
          <a:custGeom>
            <a:avLst/>
            <a:gdLst>
              <a:gd name="T0" fmla="*/ 90197 w 11870"/>
              <a:gd name="T1" fmla="*/ 14000 h 20565"/>
              <a:gd name="T2" fmla="*/ 92261 w 11870"/>
              <a:gd name="T3" fmla="*/ 16040 h 20565"/>
              <a:gd name="T4" fmla="*/ 92261 w 11870"/>
              <a:gd name="T5" fmla="*/ 19114 h 20565"/>
              <a:gd name="T6" fmla="*/ 90197 w 11870"/>
              <a:gd name="T7" fmla="*/ 21168 h 20565"/>
              <a:gd name="T8" fmla="*/ 78204 w 11870"/>
              <a:gd name="T9" fmla="*/ 21503 h 20565"/>
              <a:gd name="T10" fmla="*/ 75452 w 11870"/>
              <a:gd name="T11" fmla="*/ 20483 h 20565"/>
              <a:gd name="T12" fmla="*/ 74090 w 11870"/>
              <a:gd name="T13" fmla="*/ 17745 h 20565"/>
              <a:gd name="T14" fmla="*/ 75452 w 11870"/>
              <a:gd name="T15" fmla="*/ 15020 h 20565"/>
              <a:gd name="T16" fmla="*/ 78204 w 11870"/>
              <a:gd name="T17" fmla="*/ 13651 h 20565"/>
              <a:gd name="T18" fmla="*/ 148503 w 11870"/>
              <a:gd name="T19" fmla="*/ 35839 h 20565"/>
              <a:gd name="T20" fmla="*/ 18185 w 11870"/>
              <a:gd name="T21" fmla="*/ 233419 h 20565"/>
              <a:gd name="T22" fmla="*/ 148503 w 11870"/>
              <a:gd name="T23" fmla="*/ 35839 h 20565"/>
              <a:gd name="T24" fmla="*/ 85745 w 11870"/>
              <a:gd name="T25" fmla="*/ 248775 h 20565"/>
              <a:gd name="T26" fmla="*/ 90197 w 11870"/>
              <a:gd name="T27" fmla="*/ 250479 h 20565"/>
              <a:gd name="T28" fmla="*/ 93286 w 11870"/>
              <a:gd name="T29" fmla="*/ 253553 h 20565"/>
              <a:gd name="T30" fmla="*/ 95000 w 11870"/>
              <a:gd name="T31" fmla="*/ 257982 h 20565"/>
              <a:gd name="T32" fmla="*/ 95000 w 11870"/>
              <a:gd name="T33" fmla="*/ 262761 h 20565"/>
              <a:gd name="T34" fmla="*/ 93286 w 11870"/>
              <a:gd name="T35" fmla="*/ 267204 h 20565"/>
              <a:gd name="T36" fmla="*/ 90197 w 11870"/>
              <a:gd name="T37" fmla="*/ 270264 h 20565"/>
              <a:gd name="T38" fmla="*/ 85745 w 11870"/>
              <a:gd name="T39" fmla="*/ 271969 h 20565"/>
              <a:gd name="T40" fmla="*/ 80943 w 11870"/>
              <a:gd name="T41" fmla="*/ 271969 h 20565"/>
              <a:gd name="T42" fmla="*/ 76477 w 11870"/>
              <a:gd name="T43" fmla="*/ 270264 h 20565"/>
              <a:gd name="T44" fmla="*/ 73402 w 11870"/>
              <a:gd name="T45" fmla="*/ 267204 h 20565"/>
              <a:gd name="T46" fmla="*/ 71688 w 11870"/>
              <a:gd name="T47" fmla="*/ 262761 h 20565"/>
              <a:gd name="T48" fmla="*/ 71688 w 11870"/>
              <a:gd name="T49" fmla="*/ 257982 h 20565"/>
              <a:gd name="T50" fmla="*/ 73402 w 11870"/>
              <a:gd name="T51" fmla="*/ 253553 h 20565"/>
              <a:gd name="T52" fmla="*/ 76477 w 11870"/>
              <a:gd name="T53" fmla="*/ 250479 h 20565"/>
              <a:gd name="T54" fmla="*/ 80943 w 11870"/>
              <a:gd name="T55" fmla="*/ 248775 h 20565"/>
              <a:gd name="T56" fmla="*/ 18185 w 11870"/>
              <a:gd name="T57" fmla="*/ 0 h 20565"/>
              <a:gd name="T58" fmla="*/ 10981 w 11870"/>
              <a:gd name="T59" fmla="*/ 1369 h 20565"/>
              <a:gd name="T60" fmla="*/ 5140 w 11870"/>
              <a:gd name="T61" fmla="*/ 5128 h 20565"/>
              <a:gd name="T62" fmla="*/ 1376 w 11870"/>
              <a:gd name="T63" fmla="*/ 10926 h 20565"/>
              <a:gd name="T64" fmla="*/ 0 w 11870"/>
              <a:gd name="T65" fmla="*/ 18094 h 20565"/>
              <a:gd name="T66" fmla="*/ 351 w 11870"/>
              <a:gd name="T67" fmla="*/ 273003 h 20565"/>
              <a:gd name="T68" fmla="*/ 3089 w 11870"/>
              <a:gd name="T69" fmla="*/ 279486 h 20565"/>
              <a:gd name="T70" fmla="*/ 7892 w 11870"/>
              <a:gd name="T71" fmla="*/ 284264 h 20565"/>
              <a:gd name="T72" fmla="*/ 14408 w 11870"/>
              <a:gd name="T73" fmla="*/ 286989 h 20565"/>
              <a:gd name="T74" fmla="*/ 148503 w 11870"/>
              <a:gd name="T75" fmla="*/ 287338 h 20565"/>
              <a:gd name="T76" fmla="*/ 155707 w 11870"/>
              <a:gd name="T77" fmla="*/ 285969 h 20565"/>
              <a:gd name="T78" fmla="*/ 161534 w 11870"/>
              <a:gd name="T79" fmla="*/ 282210 h 20565"/>
              <a:gd name="T80" fmla="*/ 165312 w 11870"/>
              <a:gd name="T81" fmla="*/ 276412 h 20565"/>
              <a:gd name="T82" fmla="*/ 166688 w 11870"/>
              <a:gd name="T83" fmla="*/ 269244 h 20565"/>
              <a:gd name="T84" fmla="*/ 166337 w 11870"/>
              <a:gd name="T85" fmla="*/ 14335 h 20565"/>
              <a:gd name="T86" fmla="*/ 163599 w 11870"/>
              <a:gd name="T87" fmla="*/ 7852 h 20565"/>
              <a:gd name="T88" fmla="*/ 158796 w 11870"/>
              <a:gd name="T89" fmla="*/ 3074 h 20565"/>
              <a:gd name="T90" fmla="*/ 152280 w 11870"/>
              <a:gd name="T91" fmla="*/ 349 h 20565"/>
              <a:gd name="T92" fmla="*/ 18185 w 11870"/>
              <a:gd name="T93" fmla="*/ 0 h 20565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lnTo>
                  <a:pt x="6301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lnTo>
                  <a:pt x="1057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lnTo>
                  <a:pt x="129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13" name="Google Shape;100;p4">
            <a:extLst>
              <a:ext uri="{FF2B5EF4-FFF2-40B4-BE49-F238E27FC236}">
                <a16:creationId xmlns:a16="http://schemas.microsoft.com/office/drawing/2014/main" id="{D2D61DDA-D5C9-F74C-BAD7-E2987A861F57}"/>
              </a:ext>
            </a:extLst>
          </p:cNvPr>
          <p:cNvGrpSpPr>
            <a:grpSpLocks/>
          </p:cNvGrpSpPr>
          <p:nvPr/>
        </p:nvGrpSpPr>
        <p:grpSpPr bwMode="auto">
          <a:xfrm>
            <a:off x="295275" y="877888"/>
            <a:ext cx="247650" cy="392112"/>
            <a:chOff x="6718575" y="2318625"/>
            <a:chExt cx="256950" cy="407375"/>
          </a:xfrm>
        </p:grpSpPr>
        <p:sp>
          <p:nvSpPr>
            <p:cNvPr id="14" name="Google Shape;101;p4">
              <a:extLst>
                <a:ext uri="{FF2B5EF4-FFF2-40B4-BE49-F238E27FC236}">
                  <a16:creationId xmlns:a16="http://schemas.microsoft.com/office/drawing/2014/main" id="{EB3E2D28-89D3-354F-A7C3-FF3516E77AA0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73600"/>
              <a:ext cx="102300" cy="22550"/>
            </a:xfrm>
            <a:custGeom>
              <a:avLst/>
              <a:gdLst>
                <a:gd name="T0" fmla="*/ 102300 w 4092"/>
                <a:gd name="T1" fmla="*/ 22550 h 902"/>
                <a:gd name="T2" fmla="*/ 102300 w 4092"/>
                <a:gd name="T3" fmla="*/ 25 h 902"/>
                <a:gd name="T4" fmla="*/ 0 w 4092"/>
                <a:gd name="T5" fmla="*/ 25 h 902"/>
                <a:gd name="T6" fmla="*/ 0 w 4092"/>
                <a:gd name="T7" fmla="*/ 22550 h 902"/>
                <a:gd name="T8" fmla="*/ 102300 w 4092"/>
                <a:gd name="T9" fmla="*/ 22550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" name="Google Shape;102;p4">
              <a:extLst>
                <a:ext uri="{FF2B5EF4-FFF2-40B4-BE49-F238E27FC236}">
                  <a16:creationId xmlns:a16="http://schemas.microsoft.com/office/drawing/2014/main" id="{CB75F2F0-68DE-874A-B1D3-3B90409B5621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50475"/>
              <a:ext cx="102300" cy="22550"/>
            </a:xfrm>
            <a:custGeom>
              <a:avLst/>
              <a:gdLst>
                <a:gd name="T0" fmla="*/ 102300 w 4092"/>
                <a:gd name="T1" fmla="*/ 22525 h 902"/>
                <a:gd name="T2" fmla="*/ 102300 w 4092"/>
                <a:gd name="T3" fmla="*/ 0 h 902"/>
                <a:gd name="T4" fmla="*/ 0 w 4092"/>
                <a:gd name="T5" fmla="*/ 0 h 902"/>
                <a:gd name="T6" fmla="*/ 0 w 4092"/>
                <a:gd name="T7" fmla="*/ 22525 h 902"/>
                <a:gd name="T8" fmla="*/ 102300 w 4092"/>
                <a:gd name="T9" fmla="*/ 22525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103;p4">
              <a:extLst>
                <a:ext uri="{FF2B5EF4-FFF2-40B4-BE49-F238E27FC236}">
                  <a16:creationId xmlns:a16="http://schemas.microsoft.com/office/drawing/2014/main" id="{73419E0A-6717-914B-B8C5-187B04718022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96125"/>
              <a:ext cx="102300" cy="29875"/>
            </a:xfrm>
            <a:custGeom>
              <a:avLst/>
              <a:gdLst>
                <a:gd name="T0" fmla="*/ 0 w 4092"/>
                <a:gd name="T1" fmla="*/ 25 h 1195"/>
                <a:gd name="T2" fmla="*/ 0 w 4092"/>
                <a:gd name="T3" fmla="*/ 4275 h 1195"/>
                <a:gd name="T4" fmla="*/ 0 w 4092"/>
                <a:gd name="T5" fmla="*/ 4275 h 1195"/>
                <a:gd name="T6" fmla="*/ 600 w 4092"/>
                <a:gd name="T7" fmla="*/ 7950 h 1195"/>
                <a:gd name="T8" fmla="*/ 2450 w 4092"/>
                <a:gd name="T9" fmla="*/ 11600 h 1195"/>
                <a:gd name="T10" fmla="*/ 4875 w 4092"/>
                <a:gd name="T11" fmla="*/ 14625 h 1195"/>
                <a:gd name="T12" fmla="*/ 8525 w 4092"/>
                <a:gd name="T13" fmla="*/ 16475 h 1195"/>
                <a:gd name="T14" fmla="*/ 46875 w 4092"/>
                <a:gd name="T15" fmla="*/ 29250 h 1195"/>
                <a:gd name="T16" fmla="*/ 46875 w 4092"/>
                <a:gd name="T17" fmla="*/ 29250 h 1195"/>
                <a:gd name="T18" fmla="*/ 51150 w 4092"/>
                <a:gd name="T19" fmla="*/ 29850 h 1195"/>
                <a:gd name="T20" fmla="*/ 51150 w 4092"/>
                <a:gd name="T21" fmla="*/ 29850 h 1195"/>
                <a:gd name="T22" fmla="*/ 55400 w 4092"/>
                <a:gd name="T23" fmla="*/ 29250 h 1195"/>
                <a:gd name="T24" fmla="*/ 93775 w 4092"/>
                <a:gd name="T25" fmla="*/ 16475 h 1195"/>
                <a:gd name="T26" fmla="*/ 93775 w 4092"/>
                <a:gd name="T27" fmla="*/ 16475 h 1195"/>
                <a:gd name="T28" fmla="*/ 97425 w 4092"/>
                <a:gd name="T29" fmla="*/ 14625 h 1195"/>
                <a:gd name="T30" fmla="*/ 99850 w 4092"/>
                <a:gd name="T31" fmla="*/ 11600 h 1195"/>
                <a:gd name="T32" fmla="*/ 101675 w 4092"/>
                <a:gd name="T33" fmla="*/ 7950 h 1195"/>
                <a:gd name="T34" fmla="*/ 102300 w 4092"/>
                <a:gd name="T35" fmla="*/ 4275 h 1195"/>
                <a:gd name="T36" fmla="*/ 102300 w 4092"/>
                <a:gd name="T37" fmla="*/ 25 h 1195"/>
                <a:gd name="T38" fmla="*/ 0 w 4092"/>
                <a:gd name="T39" fmla="*/ 25 h 119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104;p4">
              <a:extLst>
                <a:ext uri="{FF2B5EF4-FFF2-40B4-BE49-F238E27FC236}">
                  <a16:creationId xmlns:a16="http://schemas.microsoft.com/office/drawing/2014/main" id="{C2C07200-9F06-A14C-AFBD-6B881D45C3B9}"/>
                </a:ext>
              </a:extLst>
            </p:cNvPr>
            <p:cNvSpPr>
              <a:spLocks/>
            </p:cNvSpPr>
            <p:nvPr/>
          </p:nvSpPr>
          <p:spPr bwMode="auto">
            <a:xfrm>
              <a:off x="6784925" y="2459275"/>
              <a:ext cx="35350" cy="166875"/>
            </a:xfrm>
            <a:custGeom>
              <a:avLst/>
              <a:gdLst>
                <a:gd name="T0" fmla="*/ 35325 w 1414"/>
                <a:gd name="T1" fmla="*/ 166850 h 6675"/>
                <a:gd name="T2" fmla="*/ 35325 w 1414"/>
                <a:gd name="T3" fmla="*/ 166850 h 6675"/>
                <a:gd name="T4" fmla="*/ 14625 w 1414"/>
                <a:gd name="T5" fmla="*/ 71250 h 6675"/>
                <a:gd name="T6" fmla="*/ 25 w 1414"/>
                <a:gd name="T7" fmla="*/ 25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105;p4">
              <a:extLst>
                <a:ext uri="{FF2B5EF4-FFF2-40B4-BE49-F238E27FC236}">
                  <a16:creationId xmlns:a16="http://schemas.microsoft.com/office/drawing/2014/main" id="{3D9B6E77-2BF5-C642-9E89-F3A0EF30ED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8575" y="2318625"/>
              <a:ext cx="256950" cy="307525"/>
            </a:xfrm>
            <a:custGeom>
              <a:avLst/>
              <a:gdLst>
                <a:gd name="T0" fmla="*/ 179625 w 10278"/>
                <a:gd name="T1" fmla="*/ 307500 h 12301"/>
                <a:gd name="T2" fmla="*/ 186925 w 10278"/>
                <a:gd name="T3" fmla="*/ 281325 h 12301"/>
                <a:gd name="T4" fmla="*/ 197275 w 10278"/>
                <a:gd name="T5" fmla="*/ 258175 h 12301"/>
                <a:gd name="T6" fmla="*/ 209450 w 10278"/>
                <a:gd name="T7" fmla="*/ 237475 h 12301"/>
                <a:gd name="T8" fmla="*/ 229550 w 10278"/>
                <a:gd name="T9" fmla="*/ 208250 h 12301"/>
                <a:gd name="T10" fmla="*/ 241125 w 10278"/>
                <a:gd name="T11" fmla="*/ 188775 h 12301"/>
                <a:gd name="T12" fmla="*/ 250850 w 10278"/>
                <a:gd name="T13" fmla="*/ 166850 h 12301"/>
                <a:gd name="T14" fmla="*/ 255725 w 10278"/>
                <a:gd name="T15" fmla="*/ 141900 h 12301"/>
                <a:gd name="T16" fmla="*/ 256950 w 10278"/>
                <a:gd name="T17" fmla="*/ 128500 h 12301"/>
                <a:gd name="T18" fmla="*/ 255725 w 10278"/>
                <a:gd name="T19" fmla="*/ 115100 h 12301"/>
                <a:gd name="T20" fmla="*/ 250850 w 10278"/>
                <a:gd name="T21" fmla="*/ 90125 h 12301"/>
                <a:gd name="T22" fmla="*/ 241125 w 10278"/>
                <a:gd name="T23" fmla="*/ 67000 h 12301"/>
                <a:gd name="T24" fmla="*/ 227100 w 10278"/>
                <a:gd name="T25" fmla="*/ 46900 h 12301"/>
                <a:gd name="T26" fmla="*/ 210050 w 10278"/>
                <a:gd name="T27" fmla="*/ 29250 h 12301"/>
                <a:gd name="T28" fmla="*/ 189350 w 10278"/>
                <a:gd name="T29" fmla="*/ 15850 h 12301"/>
                <a:gd name="T30" fmla="*/ 166825 w 10278"/>
                <a:gd name="T31" fmla="*/ 6100 h 12301"/>
                <a:gd name="T32" fmla="*/ 141875 w 10278"/>
                <a:gd name="T33" fmla="*/ 625 h 12301"/>
                <a:gd name="T34" fmla="*/ 128475 w 10278"/>
                <a:gd name="T35" fmla="*/ 25 h 12301"/>
                <a:gd name="T36" fmla="*/ 102900 w 10278"/>
                <a:gd name="T37" fmla="*/ 2450 h 12301"/>
                <a:gd name="T38" fmla="*/ 78550 w 10278"/>
                <a:gd name="T39" fmla="*/ 10375 h 12301"/>
                <a:gd name="T40" fmla="*/ 56625 w 10278"/>
                <a:gd name="T41" fmla="*/ 21950 h 12301"/>
                <a:gd name="T42" fmla="*/ 37750 w 10278"/>
                <a:gd name="T43" fmla="*/ 37775 h 12301"/>
                <a:gd name="T44" fmla="*/ 21925 w 10278"/>
                <a:gd name="T45" fmla="*/ 56650 h 12301"/>
                <a:gd name="T46" fmla="*/ 10350 w 10278"/>
                <a:gd name="T47" fmla="*/ 78575 h 12301"/>
                <a:gd name="T48" fmla="*/ 3050 w 10278"/>
                <a:gd name="T49" fmla="*/ 102325 h 12301"/>
                <a:gd name="T50" fmla="*/ 0 w 10278"/>
                <a:gd name="T51" fmla="*/ 128500 h 12301"/>
                <a:gd name="T52" fmla="*/ 600 w 10278"/>
                <a:gd name="T53" fmla="*/ 135200 h 12301"/>
                <a:gd name="T54" fmla="*/ 3050 w 10278"/>
                <a:gd name="T55" fmla="*/ 154675 h 12301"/>
                <a:gd name="T56" fmla="*/ 10350 w 10278"/>
                <a:gd name="T57" fmla="*/ 177825 h 12301"/>
                <a:gd name="T58" fmla="*/ 21300 w 10278"/>
                <a:gd name="T59" fmla="*/ 198525 h 12301"/>
                <a:gd name="T60" fmla="*/ 34100 w 10278"/>
                <a:gd name="T61" fmla="*/ 218000 h 12301"/>
                <a:gd name="T62" fmla="*/ 53575 w 10278"/>
                <a:gd name="T63" fmla="*/ 247825 h 12301"/>
                <a:gd name="T64" fmla="*/ 65150 w 10278"/>
                <a:gd name="T65" fmla="*/ 269150 h 12301"/>
                <a:gd name="T66" fmla="*/ 74275 w 10278"/>
                <a:gd name="T67" fmla="*/ 294100 h 12301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106;p4">
              <a:extLst>
                <a:ext uri="{FF2B5EF4-FFF2-40B4-BE49-F238E27FC236}">
                  <a16:creationId xmlns:a16="http://schemas.microsoft.com/office/drawing/2014/main" id="{7DE06728-8817-C443-A22F-F031555971D1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3825" y="2459275"/>
              <a:ext cx="35350" cy="166875"/>
            </a:xfrm>
            <a:custGeom>
              <a:avLst/>
              <a:gdLst>
                <a:gd name="T0" fmla="*/ 35325 w 1414"/>
                <a:gd name="T1" fmla="*/ 25 h 6675"/>
                <a:gd name="T2" fmla="*/ 35325 w 1414"/>
                <a:gd name="T3" fmla="*/ 25 h 6675"/>
                <a:gd name="T4" fmla="*/ 20725 w 1414"/>
                <a:gd name="T5" fmla="*/ 71250 h 6675"/>
                <a:gd name="T6" fmla="*/ 25 w 1414"/>
                <a:gd name="T7" fmla="*/ 166850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107;p4">
              <a:extLst>
                <a:ext uri="{FF2B5EF4-FFF2-40B4-BE49-F238E27FC236}">
                  <a16:creationId xmlns:a16="http://schemas.microsoft.com/office/drawing/2014/main" id="{516CDA08-B330-CA43-81CB-CE4D13138D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1975" y="2453200"/>
              <a:ext cx="90150" cy="19500"/>
            </a:xfrm>
            <a:custGeom>
              <a:avLst/>
              <a:gdLst>
                <a:gd name="T0" fmla="*/ 25 w 3606"/>
                <a:gd name="T1" fmla="*/ 1825 h 780"/>
                <a:gd name="T2" fmla="*/ 20725 w 3606"/>
                <a:gd name="T3" fmla="*/ 19500 h 780"/>
                <a:gd name="T4" fmla="*/ 41425 w 3606"/>
                <a:gd name="T5" fmla="*/ 1825 h 780"/>
                <a:gd name="T6" fmla="*/ 41425 w 3606"/>
                <a:gd name="T7" fmla="*/ 1825 h 780"/>
                <a:gd name="T8" fmla="*/ 43250 w 3606"/>
                <a:gd name="T9" fmla="*/ 625 h 780"/>
                <a:gd name="T10" fmla="*/ 45075 w 3606"/>
                <a:gd name="T11" fmla="*/ 0 h 780"/>
                <a:gd name="T12" fmla="*/ 46900 w 3606"/>
                <a:gd name="T13" fmla="*/ 625 h 780"/>
                <a:gd name="T14" fmla="*/ 48725 w 3606"/>
                <a:gd name="T15" fmla="*/ 1825 h 780"/>
                <a:gd name="T16" fmla="*/ 69425 w 3606"/>
                <a:gd name="T17" fmla="*/ 19500 h 780"/>
                <a:gd name="T18" fmla="*/ 90125 w 3606"/>
                <a:gd name="T19" fmla="*/ 1825 h 78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108;p4">
              <a:extLst>
                <a:ext uri="{FF2B5EF4-FFF2-40B4-BE49-F238E27FC236}">
                  <a16:creationId xmlns:a16="http://schemas.microsoft.com/office/drawing/2014/main" id="{F0995704-E8A7-7D48-A1B3-DB0549F9B4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28550"/>
              <a:ext cx="102300" cy="25"/>
            </a:xfrm>
            <a:custGeom>
              <a:avLst/>
              <a:gdLst>
                <a:gd name="T0" fmla="*/ 0 w 4092"/>
                <a:gd name="T1" fmla="*/ 25 h 1"/>
                <a:gd name="T2" fmla="*/ 102300 w 4092"/>
                <a:gd name="T3" fmla="*/ 25 h 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" name="Google Shape;109;p4">
            <a:extLst>
              <a:ext uri="{FF2B5EF4-FFF2-40B4-BE49-F238E27FC236}">
                <a16:creationId xmlns:a16="http://schemas.microsoft.com/office/drawing/2014/main" id="{223B306B-EC86-4F42-BEB1-F9DED792458F}"/>
              </a:ext>
            </a:extLst>
          </p:cNvPr>
          <p:cNvGrpSpPr>
            <a:grpSpLocks/>
          </p:cNvGrpSpPr>
          <p:nvPr/>
        </p:nvGrpSpPr>
        <p:grpSpPr bwMode="auto">
          <a:xfrm>
            <a:off x="1228725" y="3309938"/>
            <a:ext cx="342900" cy="350837"/>
            <a:chOff x="3951850" y="2985350"/>
            <a:chExt cx="407950" cy="416500"/>
          </a:xfrm>
        </p:grpSpPr>
        <p:sp>
          <p:nvSpPr>
            <p:cNvPr id="23" name="Google Shape;110;p4">
              <a:extLst>
                <a:ext uri="{FF2B5EF4-FFF2-40B4-BE49-F238E27FC236}">
                  <a16:creationId xmlns:a16="http://schemas.microsoft.com/office/drawing/2014/main" id="{FDA37CB9-81FD-4545-83D7-781CE01D4366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1850" y="2985350"/>
              <a:ext cx="314800" cy="314825"/>
            </a:xfrm>
            <a:custGeom>
              <a:avLst/>
              <a:gdLst>
                <a:gd name="T0" fmla="*/ 157100 w 12592"/>
                <a:gd name="T1" fmla="*/ 25 h 12593"/>
                <a:gd name="T2" fmla="*/ 141275 w 12592"/>
                <a:gd name="T3" fmla="*/ 1225 h 12593"/>
                <a:gd name="T4" fmla="*/ 125425 w 12592"/>
                <a:gd name="T5" fmla="*/ 3675 h 12593"/>
                <a:gd name="T6" fmla="*/ 110825 w 12592"/>
                <a:gd name="T7" fmla="*/ 7325 h 12593"/>
                <a:gd name="T8" fmla="*/ 96200 w 12592"/>
                <a:gd name="T9" fmla="*/ 12800 h 12593"/>
                <a:gd name="T10" fmla="*/ 82200 w 12592"/>
                <a:gd name="T11" fmla="*/ 19500 h 12593"/>
                <a:gd name="T12" fmla="*/ 69425 w 12592"/>
                <a:gd name="T13" fmla="*/ 26800 h 12593"/>
                <a:gd name="T14" fmla="*/ 46275 w 12592"/>
                <a:gd name="T15" fmla="*/ 46300 h 12593"/>
                <a:gd name="T16" fmla="*/ 26800 w 12592"/>
                <a:gd name="T17" fmla="*/ 69425 h 12593"/>
                <a:gd name="T18" fmla="*/ 18875 w 12592"/>
                <a:gd name="T19" fmla="*/ 82825 h 12593"/>
                <a:gd name="T20" fmla="*/ 12175 w 12592"/>
                <a:gd name="T21" fmla="*/ 96225 h 12593"/>
                <a:gd name="T22" fmla="*/ 7300 w 12592"/>
                <a:gd name="T23" fmla="*/ 110825 h 12593"/>
                <a:gd name="T24" fmla="*/ 3050 w 12592"/>
                <a:gd name="T25" fmla="*/ 126050 h 12593"/>
                <a:gd name="T26" fmla="*/ 625 w 12592"/>
                <a:gd name="T27" fmla="*/ 141275 h 12593"/>
                <a:gd name="T28" fmla="*/ 0 w 12592"/>
                <a:gd name="T29" fmla="*/ 157700 h 12593"/>
                <a:gd name="T30" fmla="*/ 0 w 12592"/>
                <a:gd name="T31" fmla="*/ 165625 h 12593"/>
                <a:gd name="T32" fmla="*/ 1825 w 12592"/>
                <a:gd name="T33" fmla="*/ 181450 h 12593"/>
                <a:gd name="T34" fmla="*/ 4875 w 12592"/>
                <a:gd name="T35" fmla="*/ 196675 h 12593"/>
                <a:gd name="T36" fmla="*/ 9750 w 12592"/>
                <a:gd name="T37" fmla="*/ 211900 h 12593"/>
                <a:gd name="T38" fmla="*/ 15225 w 12592"/>
                <a:gd name="T39" fmla="*/ 225900 h 12593"/>
                <a:gd name="T40" fmla="*/ 22525 w 12592"/>
                <a:gd name="T41" fmla="*/ 239300 h 12593"/>
                <a:gd name="T42" fmla="*/ 35925 w 12592"/>
                <a:gd name="T43" fmla="*/ 257575 h 12593"/>
                <a:gd name="T44" fmla="*/ 57250 w 12592"/>
                <a:gd name="T45" fmla="*/ 278875 h 12593"/>
                <a:gd name="T46" fmla="*/ 75500 w 12592"/>
                <a:gd name="T47" fmla="*/ 292275 h 12593"/>
                <a:gd name="T48" fmla="*/ 88900 w 12592"/>
                <a:gd name="T49" fmla="*/ 299575 h 12593"/>
                <a:gd name="T50" fmla="*/ 103525 w 12592"/>
                <a:gd name="T51" fmla="*/ 305050 h 12593"/>
                <a:gd name="T52" fmla="*/ 118125 w 12592"/>
                <a:gd name="T53" fmla="*/ 309925 h 12593"/>
                <a:gd name="T54" fmla="*/ 133350 w 12592"/>
                <a:gd name="T55" fmla="*/ 312975 h 12593"/>
                <a:gd name="T56" fmla="*/ 149175 w 12592"/>
                <a:gd name="T57" fmla="*/ 314800 h 12593"/>
                <a:gd name="T58" fmla="*/ 157100 w 12592"/>
                <a:gd name="T59" fmla="*/ 314800 h 12593"/>
                <a:gd name="T60" fmla="*/ 173525 w 12592"/>
                <a:gd name="T61" fmla="*/ 314200 h 12593"/>
                <a:gd name="T62" fmla="*/ 188750 w 12592"/>
                <a:gd name="T63" fmla="*/ 311750 h 12593"/>
                <a:gd name="T64" fmla="*/ 203975 w 12592"/>
                <a:gd name="T65" fmla="*/ 307500 h 12593"/>
                <a:gd name="T66" fmla="*/ 218600 w 12592"/>
                <a:gd name="T67" fmla="*/ 302625 h 12593"/>
                <a:gd name="T68" fmla="*/ 231975 w 12592"/>
                <a:gd name="T69" fmla="*/ 295925 h 12593"/>
                <a:gd name="T70" fmla="*/ 245375 w 12592"/>
                <a:gd name="T71" fmla="*/ 288000 h 12593"/>
                <a:gd name="T72" fmla="*/ 268525 w 12592"/>
                <a:gd name="T73" fmla="*/ 268525 h 12593"/>
                <a:gd name="T74" fmla="*/ 288000 w 12592"/>
                <a:gd name="T75" fmla="*/ 245400 h 12593"/>
                <a:gd name="T76" fmla="*/ 295300 w 12592"/>
                <a:gd name="T77" fmla="*/ 232600 h 12593"/>
                <a:gd name="T78" fmla="*/ 302000 w 12592"/>
                <a:gd name="T79" fmla="*/ 218600 h 12593"/>
                <a:gd name="T80" fmla="*/ 307475 w 12592"/>
                <a:gd name="T81" fmla="*/ 204600 h 12593"/>
                <a:gd name="T82" fmla="*/ 311150 w 12592"/>
                <a:gd name="T83" fmla="*/ 189375 h 12593"/>
                <a:gd name="T84" fmla="*/ 313575 w 12592"/>
                <a:gd name="T85" fmla="*/ 173550 h 12593"/>
                <a:gd name="T86" fmla="*/ 314800 w 12592"/>
                <a:gd name="T87" fmla="*/ 157700 h 12593"/>
                <a:gd name="T88" fmla="*/ 314175 w 12592"/>
                <a:gd name="T89" fmla="*/ 149200 h 12593"/>
                <a:gd name="T90" fmla="*/ 312975 w 12592"/>
                <a:gd name="T91" fmla="*/ 133350 h 12593"/>
                <a:gd name="T92" fmla="*/ 309925 w 12592"/>
                <a:gd name="T93" fmla="*/ 118125 h 12593"/>
                <a:gd name="T94" fmla="*/ 305050 w 12592"/>
                <a:gd name="T95" fmla="*/ 103525 h 12593"/>
                <a:gd name="T96" fmla="*/ 298950 w 12592"/>
                <a:gd name="T97" fmla="*/ 89525 h 12593"/>
                <a:gd name="T98" fmla="*/ 291650 w 12592"/>
                <a:gd name="T99" fmla="*/ 76125 h 12593"/>
                <a:gd name="T100" fmla="*/ 278875 w 12592"/>
                <a:gd name="T101" fmla="*/ 57250 h 12593"/>
                <a:gd name="T102" fmla="*/ 257550 w 12592"/>
                <a:gd name="T103" fmla="*/ 35925 h 12593"/>
                <a:gd name="T104" fmla="*/ 238675 w 12592"/>
                <a:gd name="T105" fmla="*/ 23150 h 12593"/>
                <a:gd name="T106" fmla="*/ 225300 w 12592"/>
                <a:gd name="T107" fmla="*/ 15850 h 12593"/>
                <a:gd name="T108" fmla="*/ 211275 w 12592"/>
                <a:gd name="T109" fmla="*/ 9750 h 12593"/>
                <a:gd name="T110" fmla="*/ 196675 w 12592"/>
                <a:gd name="T111" fmla="*/ 5500 h 12593"/>
                <a:gd name="T112" fmla="*/ 181450 w 12592"/>
                <a:gd name="T113" fmla="*/ 1850 h 12593"/>
                <a:gd name="T114" fmla="*/ 165625 w 12592"/>
                <a:gd name="T115" fmla="*/ 625 h 12593"/>
                <a:gd name="T116" fmla="*/ 157100 w 12592"/>
                <a:gd name="T117" fmla="*/ 25 h 12593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" name="Google Shape;111;p4">
              <a:extLst>
                <a:ext uri="{FF2B5EF4-FFF2-40B4-BE49-F238E27FC236}">
                  <a16:creationId xmlns:a16="http://schemas.microsoft.com/office/drawing/2014/main" id="{8FA52EC9-1F25-C947-8D51-B5E404AC760C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8375" y="3021875"/>
              <a:ext cx="241750" cy="241750"/>
            </a:xfrm>
            <a:custGeom>
              <a:avLst/>
              <a:gdLst>
                <a:gd name="T0" fmla="*/ 120575 w 9670"/>
                <a:gd name="T1" fmla="*/ 25 h 9670"/>
                <a:gd name="T2" fmla="*/ 96225 w 9670"/>
                <a:gd name="T3" fmla="*/ 2450 h 9670"/>
                <a:gd name="T4" fmla="*/ 73675 w 9670"/>
                <a:gd name="T5" fmla="*/ 9775 h 9670"/>
                <a:gd name="T6" fmla="*/ 53600 w 9670"/>
                <a:gd name="T7" fmla="*/ 20725 h 9670"/>
                <a:gd name="T8" fmla="*/ 35325 w 9670"/>
                <a:gd name="T9" fmla="*/ 35950 h 9670"/>
                <a:gd name="T10" fmla="*/ 20725 w 9670"/>
                <a:gd name="T11" fmla="*/ 53600 h 9670"/>
                <a:gd name="T12" fmla="*/ 9750 w 9670"/>
                <a:gd name="T13" fmla="*/ 74300 h 9670"/>
                <a:gd name="T14" fmla="*/ 2450 w 9670"/>
                <a:gd name="T15" fmla="*/ 96825 h 9670"/>
                <a:gd name="T16" fmla="*/ 25 w 9670"/>
                <a:gd name="T17" fmla="*/ 121175 h 9670"/>
                <a:gd name="T18" fmla="*/ 625 w 9670"/>
                <a:gd name="T19" fmla="*/ 133375 h 9670"/>
                <a:gd name="T20" fmla="*/ 5500 w 9670"/>
                <a:gd name="T21" fmla="*/ 157100 h 9670"/>
                <a:gd name="T22" fmla="*/ 14625 w 9670"/>
                <a:gd name="T23" fmla="*/ 178425 h 9670"/>
                <a:gd name="T24" fmla="*/ 27400 w 9670"/>
                <a:gd name="T25" fmla="*/ 197900 h 9670"/>
                <a:gd name="T26" fmla="*/ 43850 w 9670"/>
                <a:gd name="T27" fmla="*/ 214350 h 9670"/>
                <a:gd name="T28" fmla="*/ 63325 w 9670"/>
                <a:gd name="T29" fmla="*/ 227125 h 9670"/>
                <a:gd name="T30" fmla="*/ 84650 w 9670"/>
                <a:gd name="T31" fmla="*/ 236275 h 9670"/>
                <a:gd name="T32" fmla="*/ 108400 w 9670"/>
                <a:gd name="T33" fmla="*/ 241125 h 9670"/>
                <a:gd name="T34" fmla="*/ 120575 w 9670"/>
                <a:gd name="T35" fmla="*/ 241750 h 9670"/>
                <a:gd name="T36" fmla="*/ 144925 w 9670"/>
                <a:gd name="T37" fmla="*/ 239300 h 9670"/>
                <a:gd name="T38" fmla="*/ 167450 w 9670"/>
                <a:gd name="T39" fmla="*/ 232000 h 9670"/>
                <a:gd name="T40" fmla="*/ 188150 w 9670"/>
                <a:gd name="T41" fmla="*/ 221050 h 9670"/>
                <a:gd name="T42" fmla="*/ 205800 w 9670"/>
                <a:gd name="T43" fmla="*/ 206425 h 9670"/>
                <a:gd name="T44" fmla="*/ 221025 w 9670"/>
                <a:gd name="T45" fmla="*/ 188175 h 9670"/>
                <a:gd name="T46" fmla="*/ 232000 w 9670"/>
                <a:gd name="T47" fmla="*/ 168075 h 9670"/>
                <a:gd name="T48" fmla="*/ 239300 w 9670"/>
                <a:gd name="T49" fmla="*/ 145550 h 9670"/>
                <a:gd name="T50" fmla="*/ 241725 w 9670"/>
                <a:gd name="T51" fmla="*/ 121175 h 9670"/>
                <a:gd name="T52" fmla="*/ 241125 w 9670"/>
                <a:gd name="T53" fmla="*/ 108400 h 9670"/>
                <a:gd name="T54" fmla="*/ 236250 w 9670"/>
                <a:gd name="T55" fmla="*/ 85275 h 9670"/>
                <a:gd name="T56" fmla="*/ 227125 w 9670"/>
                <a:gd name="T57" fmla="*/ 63350 h 9670"/>
                <a:gd name="T58" fmla="*/ 213725 w 9670"/>
                <a:gd name="T59" fmla="*/ 44475 h 9670"/>
                <a:gd name="T60" fmla="*/ 197300 w 9670"/>
                <a:gd name="T61" fmla="*/ 28025 h 9670"/>
                <a:gd name="T62" fmla="*/ 178400 w 9670"/>
                <a:gd name="T63" fmla="*/ 14625 h 9670"/>
                <a:gd name="T64" fmla="*/ 156500 w 9670"/>
                <a:gd name="T65" fmla="*/ 5500 h 9670"/>
                <a:gd name="T66" fmla="*/ 133350 w 9670"/>
                <a:gd name="T67" fmla="*/ 625 h 9670"/>
                <a:gd name="T68" fmla="*/ 120575 w 9670"/>
                <a:gd name="T69" fmla="*/ 25 h 9670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112;p4">
              <a:extLst>
                <a:ext uri="{FF2B5EF4-FFF2-40B4-BE49-F238E27FC236}">
                  <a16:creationId xmlns:a16="http://schemas.microsoft.com/office/drawing/2014/main" id="{2660826D-AB85-DF43-B183-0A5A6D58848E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4300" y="3058425"/>
              <a:ext cx="84650" cy="84650"/>
            </a:xfrm>
            <a:custGeom>
              <a:avLst/>
              <a:gdLst>
                <a:gd name="T0" fmla="*/ 0 w 3386"/>
                <a:gd name="T1" fmla="*/ 84625 h 3386"/>
                <a:gd name="T2" fmla="*/ 0 w 3386"/>
                <a:gd name="T3" fmla="*/ 84625 h 3386"/>
                <a:gd name="T4" fmla="*/ 625 w 3386"/>
                <a:gd name="T5" fmla="*/ 75500 h 3386"/>
                <a:gd name="T6" fmla="*/ 1850 w 3386"/>
                <a:gd name="T7" fmla="*/ 67600 h 3386"/>
                <a:gd name="T8" fmla="*/ 3675 w 3386"/>
                <a:gd name="T9" fmla="*/ 59075 h 3386"/>
                <a:gd name="T10" fmla="*/ 6700 w 3386"/>
                <a:gd name="T11" fmla="*/ 51750 h 3386"/>
                <a:gd name="T12" fmla="*/ 10350 w 3386"/>
                <a:gd name="T13" fmla="*/ 43850 h 3386"/>
                <a:gd name="T14" fmla="*/ 14625 w 3386"/>
                <a:gd name="T15" fmla="*/ 37150 h 3386"/>
                <a:gd name="T16" fmla="*/ 19500 w 3386"/>
                <a:gd name="T17" fmla="*/ 30450 h 3386"/>
                <a:gd name="T18" fmla="*/ 24975 w 3386"/>
                <a:gd name="T19" fmla="*/ 24350 h 3386"/>
                <a:gd name="T20" fmla="*/ 31075 w 3386"/>
                <a:gd name="T21" fmla="*/ 18875 h 3386"/>
                <a:gd name="T22" fmla="*/ 37750 w 3386"/>
                <a:gd name="T23" fmla="*/ 14000 h 3386"/>
                <a:gd name="T24" fmla="*/ 44450 w 3386"/>
                <a:gd name="T25" fmla="*/ 9750 h 3386"/>
                <a:gd name="T26" fmla="*/ 51775 w 3386"/>
                <a:gd name="T27" fmla="*/ 6100 h 3386"/>
                <a:gd name="T28" fmla="*/ 59675 w 3386"/>
                <a:gd name="T29" fmla="*/ 3650 h 3386"/>
                <a:gd name="T30" fmla="*/ 67600 w 3386"/>
                <a:gd name="T31" fmla="*/ 1225 h 3386"/>
                <a:gd name="T32" fmla="*/ 76125 w 3386"/>
                <a:gd name="T33" fmla="*/ 0 h 3386"/>
                <a:gd name="T34" fmla="*/ 84650 w 3386"/>
                <a:gd name="T35" fmla="*/ 0 h 338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113;p4">
              <a:extLst>
                <a:ext uri="{FF2B5EF4-FFF2-40B4-BE49-F238E27FC236}">
                  <a16:creationId xmlns:a16="http://schemas.microsoft.com/office/drawing/2014/main" id="{DB12CFE3-91AC-2849-8E43-73A00A3978F4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5750" y="3248375"/>
              <a:ext cx="154050" cy="153475"/>
            </a:xfrm>
            <a:custGeom>
              <a:avLst/>
              <a:gdLst>
                <a:gd name="T0" fmla="*/ 0 w 6162"/>
                <a:gd name="T1" fmla="*/ 25600 h 6139"/>
                <a:gd name="T2" fmla="*/ 124225 w 6162"/>
                <a:gd name="T3" fmla="*/ 149800 h 6139"/>
                <a:gd name="T4" fmla="*/ 124225 w 6162"/>
                <a:gd name="T5" fmla="*/ 149800 h 6139"/>
                <a:gd name="T6" fmla="*/ 126050 w 6162"/>
                <a:gd name="T7" fmla="*/ 151025 h 6139"/>
                <a:gd name="T8" fmla="*/ 127875 w 6162"/>
                <a:gd name="T9" fmla="*/ 152250 h 6139"/>
                <a:gd name="T10" fmla="*/ 130300 w 6162"/>
                <a:gd name="T11" fmla="*/ 152850 h 6139"/>
                <a:gd name="T12" fmla="*/ 132750 w 6162"/>
                <a:gd name="T13" fmla="*/ 153450 h 6139"/>
                <a:gd name="T14" fmla="*/ 135175 w 6162"/>
                <a:gd name="T15" fmla="*/ 152850 h 6139"/>
                <a:gd name="T16" fmla="*/ 137000 w 6162"/>
                <a:gd name="T17" fmla="*/ 152250 h 6139"/>
                <a:gd name="T18" fmla="*/ 139425 w 6162"/>
                <a:gd name="T19" fmla="*/ 151025 h 6139"/>
                <a:gd name="T20" fmla="*/ 141275 w 6162"/>
                <a:gd name="T21" fmla="*/ 149800 h 6139"/>
                <a:gd name="T22" fmla="*/ 150400 w 6162"/>
                <a:gd name="T23" fmla="*/ 140675 h 6139"/>
                <a:gd name="T24" fmla="*/ 150400 w 6162"/>
                <a:gd name="T25" fmla="*/ 140675 h 6139"/>
                <a:gd name="T26" fmla="*/ 152225 w 6162"/>
                <a:gd name="T27" fmla="*/ 138850 h 6139"/>
                <a:gd name="T28" fmla="*/ 153450 w 6162"/>
                <a:gd name="T29" fmla="*/ 136400 h 6139"/>
                <a:gd name="T30" fmla="*/ 154050 w 6162"/>
                <a:gd name="T31" fmla="*/ 133975 h 6139"/>
                <a:gd name="T32" fmla="*/ 154050 w 6162"/>
                <a:gd name="T33" fmla="*/ 132150 h 6139"/>
                <a:gd name="T34" fmla="*/ 154050 w 6162"/>
                <a:gd name="T35" fmla="*/ 129700 h 6139"/>
                <a:gd name="T36" fmla="*/ 153450 w 6162"/>
                <a:gd name="T37" fmla="*/ 127275 h 6139"/>
                <a:gd name="T38" fmla="*/ 152225 w 6162"/>
                <a:gd name="T39" fmla="*/ 125450 h 6139"/>
                <a:gd name="T40" fmla="*/ 150400 w 6162"/>
                <a:gd name="T41" fmla="*/ 123025 h 6139"/>
                <a:gd name="T42" fmla="*/ 26800 w 6162"/>
                <a:gd name="T43" fmla="*/ 25 h 6139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7" name="Google Shape;114;p4">
            <a:extLst>
              <a:ext uri="{FF2B5EF4-FFF2-40B4-BE49-F238E27FC236}">
                <a16:creationId xmlns:a16="http://schemas.microsoft.com/office/drawing/2014/main" id="{C0520FE8-680D-644B-B500-3A33DC077FB5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542925" y="3611563"/>
            <a:ext cx="819150" cy="711200"/>
          </a:xfrm>
          <a:prstGeom prst="hexagon">
            <a:avLst>
              <a:gd name="adj" fmla="val 28608"/>
              <a:gd name="vf" fmla="val 115470"/>
            </a:avLst>
          </a:prstGeom>
          <a:noFill/>
          <a:ln w="9525">
            <a:solidFill>
              <a:srgbClr val="184769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28" name="Google Shape;115;p4">
            <a:extLst>
              <a:ext uri="{FF2B5EF4-FFF2-40B4-BE49-F238E27FC236}">
                <a16:creationId xmlns:a16="http://schemas.microsoft.com/office/drawing/2014/main" id="{47F76EFA-32C1-204D-8C22-4C5206366641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728663" y="425450"/>
            <a:ext cx="428625" cy="369888"/>
          </a:xfrm>
          <a:prstGeom prst="hexagon">
            <a:avLst>
              <a:gd name="adj" fmla="val 28766"/>
              <a:gd name="vf" fmla="val 115470"/>
            </a:avLst>
          </a:pr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29" name="Google Shape;116;p4">
            <a:extLst>
              <a:ext uri="{FF2B5EF4-FFF2-40B4-BE49-F238E27FC236}">
                <a16:creationId xmlns:a16="http://schemas.microsoft.com/office/drawing/2014/main" id="{2FDEC08A-E1DB-FE43-A1C5-6E06BC45DAB4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-114300" y="3995738"/>
            <a:ext cx="819150" cy="709612"/>
          </a:xfrm>
          <a:prstGeom prst="hexagon">
            <a:avLst>
              <a:gd name="adj" fmla="val 28661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0" name="Google Shape;117;p4">
            <a:extLst>
              <a:ext uri="{FF2B5EF4-FFF2-40B4-BE49-F238E27FC236}">
                <a16:creationId xmlns:a16="http://schemas.microsoft.com/office/drawing/2014/main" id="{5200EEBC-A9BF-674B-854C-0B2F7E38CF58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411163" y="258763"/>
            <a:ext cx="358775" cy="311150"/>
          </a:xfrm>
          <a:prstGeom prst="hexagon">
            <a:avLst>
              <a:gd name="adj" fmla="val 28618"/>
              <a:gd name="vf" fmla="val 115470"/>
            </a:avLst>
          </a:prstGeom>
          <a:noFill/>
          <a:ln w="19050">
            <a:solidFill>
              <a:srgbClr val="00E1C6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1" name="Google Shape;118;p4">
            <a:extLst>
              <a:ext uri="{FF2B5EF4-FFF2-40B4-BE49-F238E27FC236}">
                <a16:creationId xmlns:a16="http://schemas.microsoft.com/office/drawing/2014/main" id="{11977D38-7906-3040-AC9D-22BFB4D388F0}"/>
              </a:ext>
            </a:extLst>
          </p:cNvPr>
          <p:cNvSpPr>
            <a:spLocks/>
          </p:cNvSpPr>
          <p:nvPr/>
        </p:nvSpPr>
        <p:spPr bwMode="auto">
          <a:xfrm>
            <a:off x="828675" y="3843338"/>
            <a:ext cx="247650" cy="247650"/>
          </a:xfrm>
          <a:custGeom>
            <a:avLst/>
            <a:gdLst>
              <a:gd name="T0" fmla="*/ 139121 w 17000"/>
              <a:gd name="T1" fmla="*/ 86464 h 16999"/>
              <a:gd name="T2" fmla="*/ 152290 w 17000"/>
              <a:gd name="T3" fmla="*/ 95365 h 16999"/>
              <a:gd name="T4" fmla="*/ 161176 w 17000"/>
              <a:gd name="T5" fmla="*/ 108521 h 16999"/>
              <a:gd name="T6" fmla="*/ 164032 w 17000"/>
              <a:gd name="T7" fmla="*/ 123818 h 16999"/>
              <a:gd name="T8" fmla="*/ 161176 w 17000"/>
              <a:gd name="T9" fmla="*/ 139129 h 16999"/>
              <a:gd name="T10" fmla="*/ 152290 w 17000"/>
              <a:gd name="T11" fmla="*/ 152285 h 16999"/>
              <a:gd name="T12" fmla="*/ 139121 w 17000"/>
              <a:gd name="T13" fmla="*/ 161186 h 16999"/>
              <a:gd name="T14" fmla="*/ 119906 w 17000"/>
              <a:gd name="T15" fmla="*/ 164027 h 16999"/>
              <a:gd name="T16" fmla="*/ 104974 w 17000"/>
              <a:gd name="T17" fmla="*/ 159409 h 16999"/>
              <a:gd name="T18" fmla="*/ 92519 w 17000"/>
              <a:gd name="T19" fmla="*/ 149080 h 16999"/>
              <a:gd name="T20" fmla="*/ 85396 w 17000"/>
              <a:gd name="T21" fmla="*/ 135210 h 16999"/>
              <a:gd name="T22" fmla="*/ 83618 w 17000"/>
              <a:gd name="T23" fmla="*/ 119913 h 16999"/>
              <a:gd name="T24" fmla="*/ 88251 w 17000"/>
              <a:gd name="T25" fmla="*/ 104966 h 16999"/>
              <a:gd name="T26" fmla="*/ 98565 w 17000"/>
              <a:gd name="T27" fmla="*/ 92510 h 16999"/>
              <a:gd name="T28" fmla="*/ 112448 w 17000"/>
              <a:gd name="T29" fmla="*/ 85401 h 16999"/>
              <a:gd name="T30" fmla="*/ 115288 w 17000"/>
              <a:gd name="T31" fmla="*/ 0 h 16999"/>
              <a:gd name="T32" fmla="*/ 106752 w 17000"/>
              <a:gd name="T33" fmla="*/ 3555 h 16999"/>
              <a:gd name="T34" fmla="*/ 102483 w 17000"/>
              <a:gd name="T35" fmla="*/ 11393 h 16999"/>
              <a:gd name="T36" fmla="*/ 84332 w 17000"/>
              <a:gd name="T37" fmla="*/ 42700 h 16999"/>
              <a:gd name="T38" fmla="*/ 55153 w 17000"/>
              <a:gd name="T39" fmla="*/ 27403 h 16999"/>
              <a:gd name="T40" fmla="*/ 46267 w 17000"/>
              <a:gd name="T41" fmla="*/ 27753 h 16999"/>
              <a:gd name="T42" fmla="*/ 28829 w 17000"/>
              <a:gd name="T43" fmla="*/ 44128 h 16999"/>
              <a:gd name="T44" fmla="*/ 26702 w 17000"/>
              <a:gd name="T45" fmla="*/ 53015 h 16999"/>
              <a:gd name="T46" fmla="*/ 45203 w 17000"/>
              <a:gd name="T47" fmla="*/ 79355 h 16999"/>
              <a:gd name="T48" fmla="*/ 37016 w 17000"/>
              <a:gd name="T49" fmla="*/ 99634 h 16999"/>
              <a:gd name="T50" fmla="*/ 4997 w 17000"/>
              <a:gd name="T51" fmla="*/ 105316 h 16999"/>
              <a:gd name="T52" fmla="*/ 364 w 17000"/>
              <a:gd name="T53" fmla="*/ 112789 h 16999"/>
              <a:gd name="T54" fmla="*/ 1078 w 17000"/>
              <a:gd name="T55" fmla="*/ 136988 h 16999"/>
              <a:gd name="T56" fmla="*/ 7124 w 17000"/>
              <a:gd name="T57" fmla="*/ 143747 h 16999"/>
              <a:gd name="T58" fmla="*/ 38444 w 17000"/>
              <a:gd name="T59" fmla="*/ 152998 h 16999"/>
              <a:gd name="T60" fmla="*/ 29543 w 17000"/>
              <a:gd name="T61" fmla="*/ 188225 h 16999"/>
              <a:gd name="T62" fmla="*/ 26702 w 17000"/>
              <a:gd name="T63" fmla="*/ 196762 h 16999"/>
              <a:gd name="T64" fmla="*/ 30257 w 17000"/>
              <a:gd name="T65" fmla="*/ 205299 h 16999"/>
              <a:gd name="T66" fmla="*/ 48394 w 17000"/>
              <a:gd name="T67" fmla="*/ 220596 h 16999"/>
              <a:gd name="T68" fmla="*/ 57295 w 17000"/>
              <a:gd name="T69" fmla="*/ 219533 h 16999"/>
              <a:gd name="T70" fmla="*/ 89314 w 17000"/>
              <a:gd name="T71" fmla="*/ 207077 h 16999"/>
              <a:gd name="T72" fmla="*/ 103197 w 17000"/>
              <a:gd name="T73" fmla="*/ 238399 h 16999"/>
              <a:gd name="T74" fmla="*/ 108879 w 17000"/>
              <a:gd name="T75" fmla="*/ 245508 h 16999"/>
              <a:gd name="T76" fmla="*/ 132362 w 17000"/>
              <a:gd name="T77" fmla="*/ 247650 h 16999"/>
              <a:gd name="T78" fmla="*/ 140898 w 17000"/>
              <a:gd name="T79" fmla="*/ 244081 h 16999"/>
              <a:gd name="T80" fmla="*/ 145167 w 17000"/>
              <a:gd name="T81" fmla="*/ 236257 h 16999"/>
              <a:gd name="T82" fmla="*/ 163318 w 17000"/>
              <a:gd name="T83" fmla="*/ 204950 h 16999"/>
              <a:gd name="T84" fmla="*/ 192497 w 17000"/>
              <a:gd name="T85" fmla="*/ 220247 h 16999"/>
              <a:gd name="T86" fmla="*/ 201383 w 17000"/>
              <a:gd name="T87" fmla="*/ 219897 h 16999"/>
              <a:gd name="T88" fmla="*/ 218821 w 17000"/>
              <a:gd name="T89" fmla="*/ 203522 h 16999"/>
              <a:gd name="T90" fmla="*/ 220962 w 17000"/>
              <a:gd name="T91" fmla="*/ 194635 h 16999"/>
              <a:gd name="T92" fmla="*/ 202461 w 17000"/>
              <a:gd name="T93" fmla="*/ 168295 h 16999"/>
              <a:gd name="T94" fmla="*/ 210634 w 17000"/>
              <a:gd name="T95" fmla="*/ 148016 h 16999"/>
              <a:gd name="T96" fmla="*/ 242653 w 17000"/>
              <a:gd name="T97" fmla="*/ 142320 h 16999"/>
              <a:gd name="T98" fmla="*/ 247286 w 17000"/>
              <a:gd name="T99" fmla="*/ 134861 h 16999"/>
              <a:gd name="T100" fmla="*/ 246572 w 17000"/>
              <a:gd name="T101" fmla="*/ 110662 h 16999"/>
              <a:gd name="T102" fmla="*/ 240526 w 17000"/>
              <a:gd name="T103" fmla="*/ 103903 h 16999"/>
              <a:gd name="T104" fmla="*/ 209221 w 17000"/>
              <a:gd name="T105" fmla="*/ 94652 h 16999"/>
              <a:gd name="T106" fmla="*/ 218471 w 17000"/>
              <a:gd name="T107" fmla="*/ 59425 h 16999"/>
              <a:gd name="T108" fmla="*/ 220962 w 17000"/>
              <a:gd name="T109" fmla="*/ 50888 h 16999"/>
              <a:gd name="T110" fmla="*/ 217393 w 17000"/>
              <a:gd name="T111" fmla="*/ 42351 h 16999"/>
              <a:gd name="T112" fmla="*/ 199256 w 17000"/>
              <a:gd name="T113" fmla="*/ 27039 h 16999"/>
              <a:gd name="T114" fmla="*/ 190355 w 17000"/>
              <a:gd name="T115" fmla="*/ 28117 h 16999"/>
              <a:gd name="T116" fmla="*/ 158336 w 17000"/>
              <a:gd name="T117" fmla="*/ 40559 h 16999"/>
              <a:gd name="T118" fmla="*/ 144467 w 17000"/>
              <a:gd name="T119" fmla="*/ 9251 h 16999"/>
              <a:gd name="T120" fmla="*/ 138771 w 17000"/>
              <a:gd name="T121" fmla="*/ 2142 h 16999"/>
              <a:gd name="T122" fmla="*/ 115288 w 17000"/>
              <a:gd name="T123" fmla="*/ 0 h 16999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lnTo>
                  <a:pt x="8769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lnTo>
                  <a:pt x="7914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32" name="Google Shape;119;p4">
            <a:extLst>
              <a:ext uri="{FF2B5EF4-FFF2-40B4-BE49-F238E27FC236}">
                <a16:creationId xmlns:a16="http://schemas.microsoft.com/office/drawing/2014/main" id="{3AAF827F-80A9-1345-97FA-BD81FCD98071}"/>
              </a:ext>
            </a:extLst>
          </p:cNvPr>
          <p:cNvGrpSpPr>
            <a:grpSpLocks/>
          </p:cNvGrpSpPr>
          <p:nvPr/>
        </p:nvGrpSpPr>
        <p:grpSpPr bwMode="auto">
          <a:xfrm>
            <a:off x="66675" y="1681163"/>
            <a:ext cx="455613" cy="438150"/>
            <a:chOff x="5241175" y="4959100"/>
            <a:chExt cx="539775" cy="517775"/>
          </a:xfrm>
        </p:grpSpPr>
        <p:sp>
          <p:nvSpPr>
            <p:cNvPr id="33" name="Google Shape;120;p4">
              <a:extLst>
                <a:ext uri="{FF2B5EF4-FFF2-40B4-BE49-F238E27FC236}">
                  <a16:creationId xmlns:a16="http://schemas.microsoft.com/office/drawing/2014/main" id="{AD039315-0874-8342-93BA-1DB1F5B1368E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5150" y="4959100"/>
              <a:ext cx="161225" cy="178300"/>
            </a:xfrm>
            <a:custGeom>
              <a:avLst/>
              <a:gdLst>
                <a:gd name="T0" fmla="*/ 116025 w 6449"/>
                <a:gd name="T1" fmla="*/ 0 h 7132"/>
                <a:gd name="T2" fmla="*/ 111750 w 6449"/>
                <a:gd name="T3" fmla="*/ 625 h 7132"/>
                <a:gd name="T4" fmla="*/ 107475 w 6449"/>
                <a:gd name="T5" fmla="*/ 1225 h 7132"/>
                <a:gd name="T6" fmla="*/ 103200 w 6449"/>
                <a:gd name="T7" fmla="*/ 2450 h 7132"/>
                <a:gd name="T8" fmla="*/ 98925 w 6449"/>
                <a:gd name="T9" fmla="*/ 3675 h 7132"/>
                <a:gd name="T10" fmla="*/ 94650 w 6449"/>
                <a:gd name="T11" fmla="*/ 5500 h 7132"/>
                <a:gd name="T12" fmla="*/ 91000 w 6449"/>
                <a:gd name="T13" fmla="*/ 7950 h 7132"/>
                <a:gd name="T14" fmla="*/ 87925 w 6449"/>
                <a:gd name="T15" fmla="*/ 10375 h 7132"/>
                <a:gd name="T16" fmla="*/ 84875 w 6449"/>
                <a:gd name="T17" fmla="*/ 13450 h 7132"/>
                <a:gd name="T18" fmla="*/ 81825 w 6449"/>
                <a:gd name="T19" fmla="*/ 16500 h 7132"/>
                <a:gd name="T20" fmla="*/ 79375 w 6449"/>
                <a:gd name="T21" fmla="*/ 20150 h 7132"/>
                <a:gd name="T22" fmla="*/ 76950 w 6449"/>
                <a:gd name="T23" fmla="*/ 23825 h 7132"/>
                <a:gd name="T24" fmla="*/ 75125 w 6449"/>
                <a:gd name="T25" fmla="*/ 27475 h 7132"/>
                <a:gd name="T26" fmla="*/ 73275 w 6449"/>
                <a:gd name="T27" fmla="*/ 31750 h 7132"/>
                <a:gd name="T28" fmla="*/ 72675 w 6449"/>
                <a:gd name="T29" fmla="*/ 36025 h 7132"/>
                <a:gd name="T30" fmla="*/ 72050 w 6449"/>
                <a:gd name="T31" fmla="*/ 40300 h 7132"/>
                <a:gd name="T32" fmla="*/ 71450 w 6449"/>
                <a:gd name="T33" fmla="*/ 45200 h 7132"/>
                <a:gd name="T34" fmla="*/ 72050 w 6449"/>
                <a:gd name="T35" fmla="*/ 51900 h 7132"/>
                <a:gd name="T36" fmla="*/ 73900 w 6449"/>
                <a:gd name="T37" fmla="*/ 58625 h 7132"/>
                <a:gd name="T38" fmla="*/ 76325 w 6449"/>
                <a:gd name="T39" fmla="*/ 64725 h 7132"/>
                <a:gd name="T40" fmla="*/ 79375 w 6449"/>
                <a:gd name="T41" fmla="*/ 70225 h 7132"/>
                <a:gd name="T42" fmla="*/ 0 w 6449"/>
                <a:gd name="T43" fmla="*/ 163650 h 7132"/>
                <a:gd name="T44" fmla="*/ 9175 w 6449"/>
                <a:gd name="T45" fmla="*/ 170350 h 7132"/>
                <a:gd name="T46" fmla="*/ 17725 w 6449"/>
                <a:gd name="T47" fmla="*/ 178300 h 7132"/>
                <a:gd name="T48" fmla="*/ 97100 w 6449"/>
                <a:gd name="T49" fmla="*/ 85475 h 7132"/>
                <a:gd name="T50" fmla="*/ 101375 w 6449"/>
                <a:gd name="T51" fmla="*/ 87325 h 7132"/>
                <a:gd name="T52" fmla="*/ 106250 w 6449"/>
                <a:gd name="T53" fmla="*/ 88550 h 7132"/>
                <a:gd name="T54" fmla="*/ 111125 w 6449"/>
                <a:gd name="T55" fmla="*/ 89150 h 7132"/>
                <a:gd name="T56" fmla="*/ 116025 w 6449"/>
                <a:gd name="T57" fmla="*/ 89750 h 7132"/>
                <a:gd name="T58" fmla="*/ 120900 w 6449"/>
                <a:gd name="T59" fmla="*/ 89150 h 7132"/>
                <a:gd name="T60" fmla="*/ 125175 w 6449"/>
                <a:gd name="T61" fmla="*/ 88550 h 7132"/>
                <a:gd name="T62" fmla="*/ 129450 w 6449"/>
                <a:gd name="T63" fmla="*/ 87925 h 7132"/>
                <a:gd name="T64" fmla="*/ 133725 w 6449"/>
                <a:gd name="T65" fmla="*/ 86100 h 7132"/>
                <a:gd name="T66" fmla="*/ 137400 w 6449"/>
                <a:gd name="T67" fmla="*/ 84275 h 7132"/>
                <a:gd name="T68" fmla="*/ 141050 w 6449"/>
                <a:gd name="T69" fmla="*/ 81825 h 7132"/>
                <a:gd name="T70" fmla="*/ 144725 w 6449"/>
                <a:gd name="T71" fmla="*/ 79375 h 7132"/>
                <a:gd name="T72" fmla="*/ 147775 w 6449"/>
                <a:gd name="T73" fmla="*/ 76325 h 7132"/>
                <a:gd name="T74" fmla="*/ 150825 w 6449"/>
                <a:gd name="T75" fmla="*/ 73275 h 7132"/>
                <a:gd name="T76" fmla="*/ 153275 w 6449"/>
                <a:gd name="T77" fmla="*/ 70225 h 7132"/>
                <a:gd name="T78" fmla="*/ 155700 w 6449"/>
                <a:gd name="T79" fmla="*/ 65950 h 7132"/>
                <a:gd name="T80" fmla="*/ 157550 w 6449"/>
                <a:gd name="T81" fmla="*/ 62275 h 7132"/>
                <a:gd name="T82" fmla="*/ 158750 w 6449"/>
                <a:gd name="T83" fmla="*/ 58000 h 7132"/>
                <a:gd name="T84" fmla="*/ 159975 w 6449"/>
                <a:gd name="T85" fmla="*/ 53725 h 7132"/>
                <a:gd name="T86" fmla="*/ 160600 w 6449"/>
                <a:gd name="T87" fmla="*/ 49475 h 7132"/>
                <a:gd name="T88" fmla="*/ 161200 w 6449"/>
                <a:gd name="T89" fmla="*/ 45200 h 7132"/>
                <a:gd name="T90" fmla="*/ 160600 w 6449"/>
                <a:gd name="T91" fmla="*/ 40300 h 7132"/>
                <a:gd name="T92" fmla="*/ 159975 w 6449"/>
                <a:gd name="T93" fmla="*/ 36025 h 7132"/>
                <a:gd name="T94" fmla="*/ 158750 w 6449"/>
                <a:gd name="T95" fmla="*/ 31750 h 7132"/>
                <a:gd name="T96" fmla="*/ 157550 w 6449"/>
                <a:gd name="T97" fmla="*/ 27475 h 7132"/>
                <a:gd name="T98" fmla="*/ 155700 w 6449"/>
                <a:gd name="T99" fmla="*/ 23825 h 7132"/>
                <a:gd name="T100" fmla="*/ 153275 w 6449"/>
                <a:gd name="T101" fmla="*/ 20150 h 7132"/>
                <a:gd name="T102" fmla="*/ 150825 w 6449"/>
                <a:gd name="T103" fmla="*/ 16500 h 7132"/>
                <a:gd name="T104" fmla="*/ 147775 w 6449"/>
                <a:gd name="T105" fmla="*/ 13450 h 7132"/>
                <a:gd name="T106" fmla="*/ 144725 w 6449"/>
                <a:gd name="T107" fmla="*/ 10375 h 7132"/>
                <a:gd name="T108" fmla="*/ 141050 w 6449"/>
                <a:gd name="T109" fmla="*/ 7950 h 7132"/>
                <a:gd name="T110" fmla="*/ 137400 w 6449"/>
                <a:gd name="T111" fmla="*/ 5500 h 7132"/>
                <a:gd name="T112" fmla="*/ 133725 w 6449"/>
                <a:gd name="T113" fmla="*/ 3675 h 7132"/>
                <a:gd name="T114" fmla="*/ 129450 w 6449"/>
                <a:gd name="T115" fmla="*/ 2450 h 7132"/>
                <a:gd name="T116" fmla="*/ 125175 w 6449"/>
                <a:gd name="T117" fmla="*/ 1225 h 7132"/>
                <a:gd name="T118" fmla="*/ 120900 w 6449"/>
                <a:gd name="T119" fmla="*/ 625 h 7132"/>
                <a:gd name="T120" fmla="*/ 116025 w 6449"/>
                <a:gd name="T121" fmla="*/ 0 h 7132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" name="Google Shape;121;p4">
              <a:extLst>
                <a:ext uri="{FF2B5EF4-FFF2-40B4-BE49-F238E27FC236}">
                  <a16:creationId xmlns:a16="http://schemas.microsoft.com/office/drawing/2014/main" id="{4CE6B304-C172-9348-8796-D55ECE3D9F7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30925" y="4985350"/>
              <a:ext cx="128250" cy="148400"/>
            </a:xfrm>
            <a:custGeom>
              <a:avLst/>
              <a:gdLst>
                <a:gd name="T0" fmla="*/ 39075 w 5130"/>
                <a:gd name="T1" fmla="*/ 0 h 5936"/>
                <a:gd name="T2" fmla="*/ 34800 w 5130"/>
                <a:gd name="T3" fmla="*/ 625 h 5936"/>
                <a:gd name="T4" fmla="*/ 30525 w 5130"/>
                <a:gd name="T5" fmla="*/ 1850 h 5936"/>
                <a:gd name="T6" fmla="*/ 26875 w 5130"/>
                <a:gd name="T7" fmla="*/ 3675 h 5936"/>
                <a:gd name="T8" fmla="*/ 22600 w 5130"/>
                <a:gd name="T9" fmla="*/ 5500 h 5936"/>
                <a:gd name="T10" fmla="*/ 18925 w 5130"/>
                <a:gd name="T11" fmla="*/ 7950 h 5936"/>
                <a:gd name="T12" fmla="*/ 15875 w 5130"/>
                <a:gd name="T13" fmla="*/ 10400 h 5936"/>
                <a:gd name="T14" fmla="*/ 12825 w 5130"/>
                <a:gd name="T15" fmla="*/ 13450 h 5936"/>
                <a:gd name="T16" fmla="*/ 9775 w 5130"/>
                <a:gd name="T17" fmla="*/ 16500 h 5936"/>
                <a:gd name="T18" fmla="*/ 7325 w 5130"/>
                <a:gd name="T19" fmla="*/ 20150 h 5936"/>
                <a:gd name="T20" fmla="*/ 4900 w 5130"/>
                <a:gd name="T21" fmla="*/ 23825 h 5936"/>
                <a:gd name="T22" fmla="*/ 3050 w 5130"/>
                <a:gd name="T23" fmla="*/ 27475 h 5936"/>
                <a:gd name="T24" fmla="*/ 1850 w 5130"/>
                <a:gd name="T25" fmla="*/ 31750 h 5936"/>
                <a:gd name="T26" fmla="*/ 625 w 5130"/>
                <a:gd name="T27" fmla="*/ 36650 h 5936"/>
                <a:gd name="T28" fmla="*/ 0 w 5130"/>
                <a:gd name="T29" fmla="*/ 40925 h 5936"/>
                <a:gd name="T30" fmla="*/ 0 w 5130"/>
                <a:gd name="T31" fmla="*/ 45200 h 5936"/>
                <a:gd name="T32" fmla="*/ 0 w 5130"/>
                <a:gd name="T33" fmla="*/ 50075 h 5936"/>
                <a:gd name="T34" fmla="*/ 625 w 5130"/>
                <a:gd name="T35" fmla="*/ 54350 h 5936"/>
                <a:gd name="T36" fmla="*/ 1850 w 5130"/>
                <a:gd name="T37" fmla="*/ 58625 h 5936"/>
                <a:gd name="T38" fmla="*/ 3675 w 5130"/>
                <a:gd name="T39" fmla="*/ 62300 h 5936"/>
                <a:gd name="T40" fmla="*/ 5500 w 5130"/>
                <a:gd name="T41" fmla="*/ 66575 h 5936"/>
                <a:gd name="T42" fmla="*/ 7950 w 5130"/>
                <a:gd name="T43" fmla="*/ 69625 h 5936"/>
                <a:gd name="T44" fmla="*/ 10375 w 5130"/>
                <a:gd name="T45" fmla="*/ 73275 h 5936"/>
                <a:gd name="T46" fmla="*/ 13450 w 5130"/>
                <a:gd name="T47" fmla="*/ 76325 h 5936"/>
                <a:gd name="T48" fmla="*/ 16500 w 5130"/>
                <a:gd name="T49" fmla="*/ 79375 h 5936"/>
                <a:gd name="T50" fmla="*/ 20150 w 5130"/>
                <a:gd name="T51" fmla="*/ 81825 h 5936"/>
                <a:gd name="T52" fmla="*/ 23825 w 5130"/>
                <a:gd name="T53" fmla="*/ 84275 h 5936"/>
                <a:gd name="T54" fmla="*/ 27475 w 5130"/>
                <a:gd name="T55" fmla="*/ 86100 h 5936"/>
                <a:gd name="T56" fmla="*/ 31750 w 5130"/>
                <a:gd name="T57" fmla="*/ 87325 h 5936"/>
                <a:gd name="T58" fmla="*/ 36650 w 5130"/>
                <a:gd name="T59" fmla="*/ 88550 h 5936"/>
                <a:gd name="T60" fmla="*/ 42750 w 5130"/>
                <a:gd name="T61" fmla="*/ 89150 h 5936"/>
                <a:gd name="T62" fmla="*/ 49475 w 5130"/>
                <a:gd name="T63" fmla="*/ 89150 h 5936"/>
                <a:gd name="T64" fmla="*/ 55575 w 5130"/>
                <a:gd name="T65" fmla="*/ 87925 h 5936"/>
                <a:gd name="T66" fmla="*/ 61675 w 5130"/>
                <a:gd name="T67" fmla="*/ 86100 h 5936"/>
                <a:gd name="T68" fmla="*/ 109900 w 5130"/>
                <a:gd name="T69" fmla="*/ 148375 h 5936"/>
                <a:gd name="T70" fmla="*/ 118450 w 5130"/>
                <a:gd name="T71" fmla="*/ 141050 h 5936"/>
                <a:gd name="T72" fmla="*/ 128225 w 5130"/>
                <a:gd name="T73" fmla="*/ 134350 h 5936"/>
                <a:gd name="T74" fmla="*/ 80000 w 5130"/>
                <a:gd name="T75" fmla="*/ 71450 h 5936"/>
                <a:gd name="T76" fmla="*/ 83050 w 5130"/>
                <a:gd name="T77" fmla="*/ 67175 h 5936"/>
                <a:gd name="T78" fmla="*/ 85475 w 5130"/>
                <a:gd name="T79" fmla="*/ 62900 h 5936"/>
                <a:gd name="T80" fmla="*/ 87325 w 5130"/>
                <a:gd name="T81" fmla="*/ 58025 h 5936"/>
                <a:gd name="T82" fmla="*/ 88550 w 5130"/>
                <a:gd name="T83" fmla="*/ 52525 h 5936"/>
                <a:gd name="T84" fmla="*/ 89150 w 5130"/>
                <a:gd name="T85" fmla="*/ 48250 h 5936"/>
                <a:gd name="T86" fmla="*/ 89150 w 5130"/>
                <a:gd name="T87" fmla="*/ 43350 h 5936"/>
                <a:gd name="T88" fmla="*/ 89150 w 5130"/>
                <a:gd name="T89" fmla="*/ 39100 h 5936"/>
                <a:gd name="T90" fmla="*/ 87925 w 5130"/>
                <a:gd name="T91" fmla="*/ 34825 h 5936"/>
                <a:gd name="T92" fmla="*/ 86700 w 5130"/>
                <a:gd name="T93" fmla="*/ 30550 h 5936"/>
                <a:gd name="T94" fmla="*/ 85475 w 5130"/>
                <a:gd name="T95" fmla="*/ 26875 h 5936"/>
                <a:gd name="T96" fmla="*/ 83650 w 5130"/>
                <a:gd name="T97" fmla="*/ 22600 h 5936"/>
                <a:gd name="T98" fmla="*/ 81225 w 5130"/>
                <a:gd name="T99" fmla="*/ 18950 h 5936"/>
                <a:gd name="T100" fmla="*/ 78775 w 5130"/>
                <a:gd name="T101" fmla="*/ 15875 h 5936"/>
                <a:gd name="T102" fmla="*/ 75725 w 5130"/>
                <a:gd name="T103" fmla="*/ 12825 h 5936"/>
                <a:gd name="T104" fmla="*/ 72675 w 5130"/>
                <a:gd name="T105" fmla="*/ 9775 h 5936"/>
                <a:gd name="T106" fmla="*/ 69000 w 5130"/>
                <a:gd name="T107" fmla="*/ 7350 h 5936"/>
                <a:gd name="T108" fmla="*/ 65350 w 5130"/>
                <a:gd name="T109" fmla="*/ 4900 h 5936"/>
                <a:gd name="T110" fmla="*/ 61075 w 5130"/>
                <a:gd name="T111" fmla="*/ 3075 h 5936"/>
                <a:gd name="T112" fmla="*/ 56800 w 5130"/>
                <a:gd name="T113" fmla="*/ 1850 h 5936"/>
                <a:gd name="T114" fmla="*/ 52525 w 5130"/>
                <a:gd name="T115" fmla="*/ 625 h 5936"/>
                <a:gd name="T116" fmla="*/ 48250 w 5130"/>
                <a:gd name="T117" fmla="*/ 0 h 5936"/>
                <a:gd name="T118" fmla="*/ 39075 w 5130"/>
                <a:gd name="T119" fmla="*/ 0 h 59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lnTo>
                    <a:pt x="1563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122;p4">
              <a:extLst>
                <a:ext uri="{FF2B5EF4-FFF2-40B4-BE49-F238E27FC236}">
                  <a16:creationId xmlns:a16="http://schemas.microsoft.com/office/drawing/2014/main" id="{C7BCD061-4C13-CC4F-B0F9-448569899A14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1175" y="5241175"/>
              <a:ext cx="180125" cy="109325"/>
            </a:xfrm>
            <a:custGeom>
              <a:avLst/>
              <a:gdLst>
                <a:gd name="T0" fmla="*/ 170975 w 7205"/>
                <a:gd name="T1" fmla="*/ 25 h 4373"/>
                <a:gd name="T2" fmla="*/ 80600 w 7205"/>
                <a:gd name="T3" fmla="*/ 37275 h 4373"/>
                <a:gd name="T4" fmla="*/ 77550 w 7205"/>
                <a:gd name="T5" fmla="*/ 34200 h 4373"/>
                <a:gd name="T6" fmla="*/ 74500 w 7205"/>
                <a:gd name="T7" fmla="*/ 31150 h 4373"/>
                <a:gd name="T8" fmla="*/ 71450 w 7205"/>
                <a:gd name="T9" fmla="*/ 28100 h 4373"/>
                <a:gd name="T10" fmla="*/ 67175 w 7205"/>
                <a:gd name="T11" fmla="*/ 25650 h 4373"/>
                <a:gd name="T12" fmla="*/ 63500 w 7205"/>
                <a:gd name="T13" fmla="*/ 23825 h 4373"/>
                <a:gd name="T14" fmla="*/ 59225 w 7205"/>
                <a:gd name="T15" fmla="*/ 22000 h 4373"/>
                <a:gd name="T16" fmla="*/ 54950 w 7205"/>
                <a:gd name="T17" fmla="*/ 20775 h 4373"/>
                <a:gd name="T18" fmla="*/ 50675 w 7205"/>
                <a:gd name="T19" fmla="*/ 20175 h 4373"/>
                <a:gd name="T20" fmla="*/ 46400 w 7205"/>
                <a:gd name="T21" fmla="*/ 19550 h 4373"/>
                <a:gd name="T22" fmla="*/ 42125 w 7205"/>
                <a:gd name="T23" fmla="*/ 20175 h 4373"/>
                <a:gd name="T24" fmla="*/ 37850 w 7205"/>
                <a:gd name="T25" fmla="*/ 20175 h 4373"/>
                <a:gd name="T26" fmla="*/ 33575 w 7205"/>
                <a:gd name="T27" fmla="*/ 21400 h 4373"/>
                <a:gd name="T28" fmla="*/ 29300 w 7205"/>
                <a:gd name="T29" fmla="*/ 22600 h 4373"/>
                <a:gd name="T30" fmla="*/ 25650 w 7205"/>
                <a:gd name="T31" fmla="*/ 24450 h 4373"/>
                <a:gd name="T32" fmla="*/ 21975 w 7205"/>
                <a:gd name="T33" fmla="*/ 26275 h 4373"/>
                <a:gd name="T34" fmla="*/ 18325 w 7205"/>
                <a:gd name="T35" fmla="*/ 28725 h 4373"/>
                <a:gd name="T36" fmla="*/ 14650 w 7205"/>
                <a:gd name="T37" fmla="*/ 31775 h 4373"/>
                <a:gd name="T38" fmla="*/ 11600 w 7205"/>
                <a:gd name="T39" fmla="*/ 34825 h 4373"/>
                <a:gd name="T40" fmla="*/ 8550 w 7205"/>
                <a:gd name="T41" fmla="*/ 37875 h 4373"/>
                <a:gd name="T42" fmla="*/ 6100 w 7205"/>
                <a:gd name="T43" fmla="*/ 42150 h 4373"/>
                <a:gd name="T44" fmla="*/ 4275 w 7205"/>
                <a:gd name="T45" fmla="*/ 45800 h 4373"/>
                <a:gd name="T46" fmla="*/ 2450 w 7205"/>
                <a:gd name="T47" fmla="*/ 50075 h 4373"/>
                <a:gd name="T48" fmla="*/ 1225 w 7205"/>
                <a:gd name="T49" fmla="*/ 54350 h 4373"/>
                <a:gd name="T50" fmla="*/ 625 w 7205"/>
                <a:gd name="T51" fmla="*/ 58625 h 4373"/>
                <a:gd name="T52" fmla="*/ 0 w 7205"/>
                <a:gd name="T53" fmla="*/ 62900 h 4373"/>
                <a:gd name="T54" fmla="*/ 0 w 7205"/>
                <a:gd name="T55" fmla="*/ 67175 h 4373"/>
                <a:gd name="T56" fmla="*/ 625 w 7205"/>
                <a:gd name="T57" fmla="*/ 71450 h 4373"/>
                <a:gd name="T58" fmla="*/ 1825 w 7205"/>
                <a:gd name="T59" fmla="*/ 75725 h 4373"/>
                <a:gd name="T60" fmla="*/ 3050 w 7205"/>
                <a:gd name="T61" fmla="*/ 80000 h 4373"/>
                <a:gd name="T62" fmla="*/ 4875 w 7205"/>
                <a:gd name="T63" fmla="*/ 83675 h 4373"/>
                <a:gd name="T64" fmla="*/ 6725 w 7205"/>
                <a:gd name="T65" fmla="*/ 87950 h 4373"/>
                <a:gd name="T66" fmla="*/ 9150 w 7205"/>
                <a:gd name="T67" fmla="*/ 91000 h 4373"/>
                <a:gd name="T68" fmla="*/ 11600 w 7205"/>
                <a:gd name="T69" fmla="*/ 94650 h 4373"/>
                <a:gd name="T70" fmla="*/ 15275 w 7205"/>
                <a:gd name="T71" fmla="*/ 97700 h 4373"/>
                <a:gd name="T72" fmla="*/ 18325 w 7205"/>
                <a:gd name="T73" fmla="*/ 100775 h 4373"/>
                <a:gd name="T74" fmla="*/ 22600 w 7205"/>
                <a:gd name="T75" fmla="*/ 103200 h 4373"/>
                <a:gd name="T76" fmla="*/ 26250 w 7205"/>
                <a:gd name="T77" fmla="*/ 105025 h 4373"/>
                <a:gd name="T78" fmla="*/ 30525 w 7205"/>
                <a:gd name="T79" fmla="*/ 106875 h 4373"/>
                <a:gd name="T80" fmla="*/ 34800 w 7205"/>
                <a:gd name="T81" fmla="*/ 108100 h 4373"/>
                <a:gd name="T82" fmla="*/ 39075 w 7205"/>
                <a:gd name="T83" fmla="*/ 108700 h 4373"/>
                <a:gd name="T84" fmla="*/ 43350 w 7205"/>
                <a:gd name="T85" fmla="*/ 109300 h 4373"/>
                <a:gd name="T86" fmla="*/ 47625 w 7205"/>
                <a:gd name="T87" fmla="*/ 109300 h 4373"/>
                <a:gd name="T88" fmla="*/ 51900 w 7205"/>
                <a:gd name="T89" fmla="*/ 108700 h 4373"/>
                <a:gd name="T90" fmla="*/ 56175 w 7205"/>
                <a:gd name="T91" fmla="*/ 107475 h 4373"/>
                <a:gd name="T92" fmla="*/ 60450 w 7205"/>
                <a:gd name="T93" fmla="*/ 106250 h 4373"/>
                <a:gd name="T94" fmla="*/ 64125 w 7205"/>
                <a:gd name="T95" fmla="*/ 105025 h 4373"/>
                <a:gd name="T96" fmla="*/ 67775 w 7205"/>
                <a:gd name="T97" fmla="*/ 102600 h 4373"/>
                <a:gd name="T98" fmla="*/ 71450 w 7205"/>
                <a:gd name="T99" fmla="*/ 100150 h 4373"/>
                <a:gd name="T100" fmla="*/ 75100 w 7205"/>
                <a:gd name="T101" fmla="*/ 97700 h 4373"/>
                <a:gd name="T102" fmla="*/ 78150 w 7205"/>
                <a:gd name="T103" fmla="*/ 94650 h 4373"/>
                <a:gd name="T104" fmla="*/ 81200 w 7205"/>
                <a:gd name="T105" fmla="*/ 91000 h 4373"/>
                <a:gd name="T106" fmla="*/ 83650 w 7205"/>
                <a:gd name="T107" fmla="*/ 87325 h 4373"/>
                <a:gd name="T108" fmla="*/ 86700 w 7205"/>
                <a:gd name="T109" fmla="*/ 80000 h 4373"/>
                <a:gd name="T110" fmla="*/ 88525 w 7205"/>
                <a:gd name="T111" fmla="*/ 73275 h 4373"/>
                <a:gd name="T112" fmla="*/ 89750 w 7205"/>
                <a:gd name="T113" fmla="*/ 65950 h 4373"/>
                <a:gd name="T114" fmla="*/ 89150 w 7205"/>
                <a:gd name="T115" fmla="*/ 58625 h 4373"/>
                <a:gd name="T116" fmla="*/ 180125 w 7205"/>
                <a:gd name="T117" fmla="*/ 21400 h 4373"/>
                <a:gd name="T118" fmla="*/ 174625 w 7205"/>
                <a:gd name="T119" fmla="*/ 11000 h 4373"/>
                <a:gd name="T120" fmla="*/ 170975 w 7205"/>
                <a:gd name="T121" fmla="*/ 25 h 4373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123;p4">
              <a:extLst>
                <a:ext uri="{FF2B5EF4-FFF2-40B4-BE49-F238E27FC236}">
                  <a16:creationId xmlns:a16="http://schemas.microsoft.com/office/drawing/2014/main" id="{6FEC970D-D9C7-DE4D-B0F6-08076DB563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1575" y="5316900"/>
              <a:ext cx="89175" cy="159975"/>
            </a:xfrm>
            <a:custGeom>
              <a:avLst/>
              <a:gdLst>
                <a:gd name="T0" fmla="*/ 37275 w 3567"/>
                <a:gd name="T1" fmla="*/ 0 h 6399"/>
                <a:gd name="T2" fmla="*/ 34825 w 3567"/>
                <a:gd name="T3" fmla="*/ 71450 h 6399"/>
                <a:gd name="T4" fmla="*/ 29950 w 3567"/>
                <a:gd name="T5" fmla="*/ 72675 h 6399"/>
                <a:gd name="T6" fmla="*/ 25050 w 3567"/>
                <a:gd name="T7" fmla="*/ 75100 h 6399"/>
                <a:gd name="T8" fmla="*/ 20175 w 3567"/>
                <a:gd name="T9" fmla="*/ 77550 h 6399"/>
                <a:gd name="T10" fmla="*/ 15900 w 3567"/>
                <a:gd name="T11" fmla="*/ 80600 h 6399"/>
                <a:gd name="T12" fmla="*/ 12225 w 3567"/>
                <a:gd name="T13" fmla="*/ 83650 h 6399"/>
                <a:gd name="T14" fmla="*/ 9800 w 3567"/>
                <a:gd name="T15" fmla="*/ 87325 h 6399"/>
                <a:gd name="T16" fmla="*/ 6725 w 3567"/>
                <a:gd name="T17" fmla="*/ 90975 h 6399"/>
                <a:gd name="T18" fmla="*/ 4900 w 3567"/>
                <a:gd name="T19" fmla="*/ 94650 h 6399"/>
                <a:gd name="T20" fmla="*/ 3075 w 3567"/>
                <a:gd name="T21" fmla="*/ 98300 h 6399"/>
                <a:gd name="T22" fmla="*/ 1850 w 3567"/>
                <a:gd name="T23" fmla="*/ 102575 h 6399"/>
                <a:gd name="T24" fmla="*/ 625 w 3567"/>
                <a:gd name="T25" fmla="*/ 106850 h 6399"/>
                <a:gd name="T26" fmla="*/ 25 w 3567"/>
                <a:gd name="T27" fmla="*/ 111125 h 6399"/>
                <a:gd name="T28" fmla="*/ 25 w 3567"/>
                <a:gd name="T29" fmla="*/ 115400 h 6399"/>
                <a:gd name="T30" fmla="*/ 25 w 3567"/>
                <a:gd name="T31" fmla="*/ 119675 h 6399"/>
                <a:gd name="T32" fmla="*/ 625 w 3567"/>
                <a:gd name="T33" fmla="*/ 123950 h 6399"/>
                <a:gd name="T34" fmla="*/ 1850 w 3567"/>
                <a:gd name="T35" fmla="*/ 128225 h 6399"/>
                <a:gd name="T36" fmla="*/ 3075 w 3567"/>
                <a:gd name="T37" fmla="*/ 131900 h 6399"/>
                <a:gd name="T38" fmla="*/ 4900 w 3567"/>
                <a:gd name="T39" fmla="*/ 136175 h 6399"/>
                <a:gd name="T40" fmla="*/ 7350 w 3567"/>
                <a:gd name="T41" fmla="*/ 139825 h 6399"/>
                <a:gd name="T42" fmla="*/ 10400 w 3567"/>
                <a:gd name="T43" fmla="*/ 143500 h 6399"/>
                <a:gd name="T44" fmla="*/ 13450 w 3567"/>
                <a:gd name="T45" fmla="*/ 147150 h 6399"/>
                <a:gd name="T46" fmla="*/ 16500 w 3567"/>
                <a:gd name="T47" fmla="*/ 150200 h 6399"/>
                <a:gd name="T48" fmla="*/ 20175 w 3567"/>
                <a:gd name="T49" fmla="*/ 152650 h 6399"/>
                <a:gd name="T50" fmla="*/ 23825 w 3567"/>
                <a:gd name="T51" fmla="*/ 154475 h 6399"/>
                <a:gd name="T52" fmla="*/ 28100 w 3567"/>
                <a:gd name="T53" fmla="*/ 156300 h 6399"/>
                <a:gd name="T54" fmla="*/ 31775 w 3567"/>
                <a:gd name="T55" fmla="*/ 158150 h 6399"/>
                <a:gd name="T56" fmla="*/ 36050 w 3567"/>
                <a:gd name="T57" fmla="*/ 158750 h 6399"/>
                <a:gd name="T58" fmla="*/ 40325 w 3567"/>
                <a:gd name="T59" fmla="*/ 159375 h 6399"/>
                <a:gd name="T60" fmla="*/ 44600 w 3567"/>
                <a:gd name="T61" fmla="*/ 159975 h 6399"/>
                <a:gd name="T62" fmla="*/ 48875 w 3567"/>
                <a:gd name="T63" fmla="*/ 159375 h 6399"/>
                <a:gd name="T64" fmla="*/ 53150 w 3567"/>
                <a:gd name="T65" fmla="*/ 158750 h 6399"/>
                <a:gd name="T66" fmla="*/ 57425 w 3567"/>
                <a:gd name="T67" fmla="*/ 157525 h 6399"/>
                <a:gd name="T68" fmla="*/ 61700 w 3567"/>
                <a:gd name="T69" fmla="*/ 156300 h 6399"/>
                <a:gd name="T70" fmla="*/ 65350 w 3567"/>
                <a:gd name="T71" fmla="*/ 154475 h 6399"/>
                <a:gd name="T72" fmla="*/ 69625 w 3567"/>
                <a:gd name="T73" fmla="*/ 152050 h 6399"/>
                <a:gd name="T74" fmla="*/ 73300 w 3567"/>
                <a:gd name="T75" fmla="*/ 149600 h 6399"/>
                <a:gd name="T76" fmla="*/ 76350 w 3567"/>
                <a:gd name="T77" fmla="*/ 146550 h 6399"/>
                <a:gd name="T78" fmla="*/ 79400 w 3567"/>
                <a:gd name="T79" fmla="*/ 142875 h 6399"/>
                <a:gd name="T80" fmla="*/ 81825 w 3567"/>
                <a:gd name="T81" fmla="*/ 139225 h 6399"/>
                <a:gd name="T82" fmla="*/ 84275 w 3567"/>
                <a:gd name="T83" fmla="*/ 135550 h 6399"/>
                <a:gd name="T84" fmla="*/ 86100 w 3567"/>
                <a:gd name="T85" fmla="*/ 131900 h 6399"/>
                <a:gd name="T86" fmla="*/ 87325 w 3567"/>
                <a:gd name="T87" fmla="*/ 127625 h 6399"/>
                <a:gd name="T88" fmla="*/ 88550 w 3567"/>
                <a:gd name="T89" fmla="*/ 123350 h 6399"/>
                <a:gd name="T90" fmla="*/ 89175 w 3567"/>
                <a:gd name="T91" fmla="*/ 119075 h 6399"/>
                <a:gd name="T92" fmla="*/ 89175 w 3567"/>
                <a:gd name="T93" fmla="*/ 114800 h 6399"/>
                <a:gd name="T94" fmla="*/ 89175 w 3567"/>
                <a:gd name="T95" fmla="*/ 110525 h 6399"/>
                <a:gd name="T96" fmla="*/ 88550 w 3567"/>
                <a:gd name="T97" fmla="*/ 106250 h 6399"/>
                <a:gd name="T98" fmla="*/ 87325 w 3567"/>
                <a:gd name="T99" fmla="*/ 101975 h 6399"/>
                <a:gd name="T100" fmla="*/ 85500 w 3567"/>
                <a:gd name="T101" fmla="*/ 97700 h 6399"/>
                <a:gd name="T102" fmla="*/ 83675 w 3567"/>
                <a:gd name="T103" fmla="*/ 94025 h 6399"/>
                <a:gd name="T104" fmla="*/ 81825 w 3567"/>
                <a:gd name="T105" fmla="*/ 90375 h 6399"/>
                <a:gd name="T106" fmla="*/ 78775 w 3567"/>
                <a:gd name="T107" fmla="*/ 86700 h 6399"/>
                <a:gd name="T108" fmla="*/ 74500 w 3567"/>
                <a:gd name="T109" fmla="*/ 81825 h 6399"/>
                <a:gd name="T110" fmla="*/ 69025 w 3567"/>
                <a:gd name="T111" fmla="*/ 77550 h 6399"/>
                <a:gd name="T112" fmla="*/ 63525 w 3567"/>
                <a:gd name="T113" fmla="*/ 74500 h 6399"/>
                <a:gd name="T114" fmla="*/ 58025 w 3567"/>
                <a:gd name="T115" fmla="*/ 72675 h 6399"/>
                <a:gd name="T116" fmla="*/ 60475 w 3567"/>
                <a:gd name="T117" fmla="*/ 625 h 6399"/>
                <a:gd name="T118" fmla="*/ 60475 w 3567"/>
                <a:gd name="T119" fmla="*/ 625 h 6399"/>
                <a:gd name="T120" fmla="*/ 53150 w 3567"/>
                <a:gd name="T121" fmla="*/ 1225 h 6399"/>
                <a:gd name="T122" fmla="*/ 45200 w 3567"/>
                <a:gd name="T123" fmla="*/ 625 h 6399"/>
                <a:gd name="T124" fmla="*/ 37275 w 3567"/>
                <a:gd name="T125" fmla="*/ 0 h 6399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124;p4">
              <a:extLst>
                <a:ext uri="{FF2B5EF4-FFF2-40B4-BE49-F238E27FC236}">
                  <a16:creationId xmlns:a16="http://schemas.microsoft.com/office/drawing/2014/main" id="{A741BC31-82B6-004B-A1C4-845AC3284C7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9100" y="5194175"/>
              <a:ext cx="161850" cy="89775"/>
            </a:xfrm>
            <a:custGeom>
              <a:avLst/>
              <a:gdLst>
                <a:gd name="T0" fmla="*/ 114800 w 6474"/>
                <a:gd name="T1" fmla="*/ 0 h 3591"/>
                <a:gd name="T2" fmla="*/ 110550 w 6474"/>
                <a:gd name="T3" fmla="*/ 625 h 3591"/>
                <a:gd name="T4" fmla="*/ 106275 w 6474"/>
                <a:gd name="T5" fmla="*/ 1825 h 3591"/>
                <a:gd name="T6" fmla="*/ 102000 w 6474"/>
                <a:gd name="T7" fmla="*/ 3050 h 3591"/>
                <a:gd name="T8" fmla="*/ 97100 w 6474"/>
                <a:gd name="T9" fmla="*/ 4900 h 3591"/>
                <a:gd name="T10" fmla="*/ 92825 w 6474"/>
                <a:gd name="T11" fmla="*/ 7325 h 3591"/>
                <a:gd name="T12" fmla="*/ 89175 w 6474"/>
                <a:gd name="T13" fmla="*/ 9775 h 3591"/>
                <a:gd name="T14" fmla="*/ 85500 w 6474"/>
                <a:gd name="T15" fmla="*/ 12825 h 3591"/>
                <a:gd name="T16" fmla="*/ 82450 w 6474"/>
                <a:gd name="T17" fmla="*/ 16500 h 3591"/>
                <a:gd name="T18" fmla="*/ 80000 w 6474"/>
                <a:gd name="T19" fmla="*/ 20150 h 3591"/>
                <a:gd name="T20" fmla="*/ 77575 w 6474"/>
                <a:gd name="T21" fmla="*/ 23825 h 3591"/>
                <a:gd name="T22" fmla="*/ 75725 w 6474"/>
                <a:gd name="T23" fmla="*/ 28100 h 3591"/>
                <a:gd name="T24" fmla="*/ 2475 w 6474"/>
                <a:gd name="T25" fmla="*/ 18925 h 3591"/>
                <a:gd name="T26" fmla="*/ 1850 w 6474"/>
                <a:gd name="T27" fmla="*/ 30525 h 3591"/>
                <a:gd name="T28" fmla="*/ 25 w 6474"/>
                <a:gd name="T29" fmla="*/ 41525 h 3591"/>
                <a:gd name="T30" fmla="*/ 72675 w 6474"/>
                <a:gd name="T31" fmla="*/ 50675 h 3591"/>
                <a:gd name="T32" fmla="*/ 73300 w 6474"/>
                <a:gd name="T33" fmla="*/ 55575 h 3591"/>
                <a:gd name="T34" fmla="*/ 75125 w 6474"/>
                <a:gd name="T35" fmla="*/ 60450 h 3591"/>
                <a:gd name="T36" fmla="*/ 76950 w 6474"/>
                <a:gd name="T37" fmla="*/ 64125 h 3591"/>
                <a:gd name="T38" fmla="*/ 78800 w 6474"/>
                <a:gd name="T39" fmla="*/ 68400 h 3591"/>
                <a:gd name="T40" fmla="*/ 81225 w 6474"/>
                <a:gd name="T41" fmla="*/ 72050 h 3591"/>
                <a:gd name="T42" fmla="*/ 84275 w 6474"/>
                <a:gd name="T43" fmla="*/ 75100 h 3591"/>
                <a:gd name="T44" fmla="*/ 87325 w 6474"/>
                <a:gd name="T45" fmla="*/ 78150 h 3591"/>
                <a:gd name="T46" fmla="*/ 90400 w 6474"/>
                <a:gd name="T47" fmla="*/ 81200 h 3591"/>
                <a:gd name="T48" fmla="*/ 94050 w 6474"/>
                <a:gd name="T49" fmla="*/ 83650 h 3591"/>
                <a:gd name="T50" fmla="*/ 97725 w 6474"/>
                <a:gd name="T51" fmla="*/ 85475 h 3591"/>
                <a:gd name="T52" fmla="*/ 102000 w 6474"/>
                <a:gd name="T53" fmla="*/ 87325 h 3591"/>
                <a:gd name="T54" fmla="*/ 106275 w 6474"/>
                <a:gd name="T55" fmla="*/ 88525 h 3591"/>
                <a:gd name="T56" fmla="*/ 110550 w 6474"/>
                <a:gd name="T57" fmla="*/ 89150 h 3591"/>
                <a:gd name="T58" fmla="*/ 114800 w 6474"/>
                <a:gd name="T59" fmla="*/ 89750 h 3591"/>
                <a:gd name="T60" fmla="*/ 119075 w 6474"/>
                <a:gd name="T61" fmla="*/ 89750 h 3591"/>
                <a:gd name="T62" fmla="*/ 123350 w 6474"/>
                <a:gd name="T63" fmla="*/ 89150 h 3591"/>
                <a:gd name="T64" fmla="*/ 127625 w 6474"/>
                <a:gd name="T65" fmla="*/ 88525 h 3591"/>
                <a:gd name="T66" fmla="*/ 131900 w 6474"/>
                <a:gd name="T67" fmla="*/ 86700 h 3591"/>
                <a:gd name="T68" fmla="*/ 136175 w 6474"/>
                <a:gd name="T69" fmla="*/ 85475 h 3591"/>
                <a:gd name="T70" fmla="*/ 140450 w 6474"/>
                <a:gd name="T71" fmla="*/ 83050 h 3591"/>
                <a:gd name="T72" fmla="*/ 144125 w 6474"/>
                <a:gd name="T73" fmla="*/ 80600 h 3591"/>
                <a:gd name="T74" fmla="*/ 147175 w 6474"/>
                <a:gd name="T75" fmla="*/ 77550 h 3591"/>
                <a:gd name="T76" fmla="*/ 150225 w 6474"/>
                <a:gd name="T77" fmla="*/ 74500 h 3591"/>
                <a:gd name="T78" fmla="*/ 153275 w 6474"/>
                <a:gd name="T79" fmla="*/ 71450 h 3591"/>
                <a:gd name="T80" fmla="*/ 155100 w 6474"/>
                <a:gd name="T81" fmla="*/ 67775 h 3591"/>
                <a:gd name="T82" fmla="*/ 157550 w 6474"/>
                <a:gd name="T83" fmla="*/ 64125 h 3591"/>
                <a:gd name="T84" fmla="*/ 158775 w 6474"/>
                <a:gd name="T85" fmla="*/ 59850 h 3591"/>
                <a:gd name="T86" fmla="*/ 160000 w 6474"/>
                <a:gd name="T87" fmla="*/ 55575 h 3591"/>
                <a:gd name="T88" fmla="*/ 161225 w 6474"/>
                <a:gd name="T89" fmla="*/ 51900 h 3591"/>
                <a:gd name="T90" fmla="*/ 161825 w 6474"/>
                <a:gd name="T91" fmla="*/ 47025 h 3591"/>
                <a:gd name="T92" fmla="*/ 161825 w 6474"/>
                <a:gd name="T93" fmla="*/ 42750 h 3591"/>
                <a:gd name="T94" fmla="*/ 161225 w 6474"/>
                <a:gd name="T95" fmla="*/ 38475 h 3591"/>
                <a:gd name="T96" fmla="*/ 160600 w 6474"/>
                <a:gd name="T97" fmla="*/ 34200 h 3591"/>
                <a:gd name="T98" fmla="*/ 158775 w 6474"/>
                <a:gd name="T99" fmla="*/ 29925 h 3591"/>
                <a:gd name="T100" fmla="*/ 156950 w 6474"/>
                <a:gd name="T101" fmla="*/ 25650 h 3591"/>
                <a:gd name="T102" fmla="*/ 155100 w 6474"/>
                <a:gd name="T103" fmla="*/ 21375 h 3591"/>
                <a:gd name="T104" fmla="*/ 152675 w 6474"/>
                <a:gd name="T105" fmla="*/ 17700 h 3591"/>
                <a:gd name="T106" fmla="*/ 149625 w 6474"/>
                <a:gd name="T107" fmla="*/ 14650 h 3591"/>
                <a:gd name="T108" fmla="*/ 146550 w 6474"/>
                <a:gd name="T109" fmla="*/ 11600 h 3591"/>
                <a:gd name="T110" fmla="*/ 143500 w 6474"/>
                <a:gd name="T111" fmla="*/ 8550 h 3591"/>
                <a:gd name="T112" fmla="*/ 139850 w 6474"/>
                <a:gd name="T113" fmla="*/ 6725 h 3591"/>
                <a:gd name="T114" fmla="*/ 136175 w 6474"/>
                <a:gd name="T115" fmla="*/ 4275 h 3591"/>
                <a:gd name="T116" fmla="*/ 131900 w 6474"/>
                <a:gd name="T117" fmla="*/ 3050 h 3591"/>
                <a:gd name="T118" fmla="*/ 127625 w 6474"/>
                <a:gd name="T119" fmla="*/ 1825 h 3591"/>
                <a:gd name="T120" fmla="*/ 123350 w 6474"/>
                <a:gd name="T121" fmla="*/ 625 h 3591"/>
                <a:gd name="T122" fmla="*/ 119075 w 6474"/>
                <a:gd name="T123" fmla="*/ 625 h 3591"/>
                <a:gd name="T124" fmla="*/ 114800 w 6474"/>
                <a:gd name="T125" fmla="*/ 0 h 3591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125;p4">
              <a:extLst>
                <a:ext uri="{FF2B5EF4-FFF2-40B4-BE49-F238E27FC236}">
                  <a16:creationId xmlns:a16="http://schemas.microsoft.com/office/drawing/2014/main" id="{A178CE14-BB07-994A-9048-AC86C1E3E5A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0075" y="5116000"/>
              <a:ext cx="189300" cy="189925"/>
            </a:xfrm>
            <a:custGeom>
              <a:avLst/>
              <a:gdLst>
                <a:gd name="T0" fmla="*/ 84875 w 7572"/>
                <a:gd name="T1" fmla="*/ 625 h 7597"/>
                <a:gd name="T2" fmla="*/ 66550 w 7572"/>
                <a:gd name="T3" fmla="*/ 4300 h 7597"/>
                <a:gd name="T4" fmla="*/ 49450 w 7572"/>
                <a:gd name="T5" fmla="*/ 11625 h 7597"/>
                <a:gd name="T6" fmla="*/ 34800 w 7572"/>
                <a:gd name="T7" fmla="*/ 22000 h 7597"/>
                <a:gd name="T8" fmla="*/ 21975 w 7572"/>
                <a:gd name="T9" fmla="*/ 34825 h 7597"/>
                <a:gd name="T10" fmla="*/ 11600 w 7572"/>
                <a:gd name="T11" fmla="*/ 49475 h 7597"/>
                <a:gd name="T12" fmla="*/ 4275 w 7572"/>
                <a:gd name="T13" fmla="*/ 66575 h 7597"/>
                <a:gd name="T14" fmla="*/ 600 w 7572"/>
                <a:gd name="T15" fmla="*/ 85500 h 7597"/>
                <a:gd name="T16" fmla="*/ 600 w 7572"/>
                <a:gd name="T17" fmla="*/ 104425 h 7597"/>
                <a:gd name="T18" fmla="*/ 4275 w 7572"/>
                <a:gd name="T19" fmla="*/ 123350 h 7597"/>
                <a:gd name="T20" fmla="*/ 11600 w 7572"/>
                <a:gd name="T21" fmla="*/ 139850 h 7597"/>
                <a:gd name="T22" fmla="*/ 21975 w 7572"/>
                <a:gd name="T23" fmla="*/ 155100 h 7597"/>
                <a:gd name="T24" fmla="*/ 34800 w 7572"/>
                <a:gd name="T25" fmla="*/ 167925 h 7597"/>
                <a:gd name="T26" fmla="*/ 49450 w 7572"/>
                <a:gd name="T27" fmla="*/ 178325 h 7597"/>
                <a:gd name="T28" fmla="*/ 66550 w 7572"/>
                <a:gd name="T29" fmla="*/ 185650 h 7597"/>
                <a:gd name="T30" fmla="*/ 84875 w 7572"/>
                <a:gd name="T31" fmla="*/ 189300 h 7597"/>
                <a:gd name="T32" fmla="*/ 104400 w 7572"/>
                <a:gd name="T33" fmla="*/ 189300 h 7597"/>
                <a:gd name="T34" fmla="*/ 122725 w 7572"/>
                <a:gd name="T35" fmla="*/ 185650 h 7597"/>
                <a:gd name="T36" fmla="*/ 139825 w 7572"/>
                <a:gd name="T37" fmla="*/ 178325 h 7597"/>
                <a:gd name="T38" fmla="*/ 155075 w 7572"/>
                <a:gd name="T39" fmla="*/ 167925 h 7597"/>
                <a:gd name="T40" fmla="*/ 167900 w 7572"/>
                <a:gd name="T41" fmla="*/ 155100 h 7597"/>
                <a:gd name="T42" fmla="*/ 178300 w 7572"/>
                <a:gd name="T43" fmla="*/ 139850 h 7597"/>
                <a:gd name="T44" fmla="*/ 185625 w 7572"/>
                <a:gd name="T45" fmla="*/ 123350 h 7597"/>
                <a:gd name="T46" fmla="*/ 189275 w 7572"/>
                <a:gd name="T47" fmla="*/ 104425 h 7597"/>
                <a:gd name="T48" fmla="*/ 189275 w 7572"/>
                <a:gd name="T49" fmla="*/ 85500 h 7597"/>
                <a:gd name="T50" fmla="*/ 185625 w 7572"/>
                <a:gd name="T51" fmla="*/ 66575 h 7597"/>
                <a:gd name="T52" fmla="*/ 178300 w 7572"/>
                <a:gd name="T53" fmla="*/ 49475 h 7597"/>
                <a:gd name="T54" fmla="*/ 167900 w 7572"/>
                <a:gd name="T55" fmla="*/ 34825 h 7597"/>
                <a:gd name="T56" fmla="*/ 155075 w 7572"/>
                <a:gd name="T57" fmla="*/ 22000 h 7597"/>
                <a:gd name="T58" fmla="*/ 139825 w 7572"/>
                <a:gd name="T59" fmla="*/ 11625 h 7597"/>
                <a:gd name="T60" fmla="*/ 122725 w 7572"/>
                <a:gd name="T61" fmla="*/ 4300 h 7597"/>
                <a:gd name="T62" fmla="*/ 104400 w 7572"/>
                <a:gd name="T63" fmla="*/ 625 h 7597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39" name="Google Shape;126;p4">
            <a:extLst>
              <a:ext uri="{FF2B5EF4-FFF2-40B4-BE49-F238E27FC236}">
                <a16:creationId xmlns:a16="http://schemas.microsoft.com/office/drawing/2014/main" id="{09C25C82-1442-6C4C-806E-5FD8CDAB1A7E}"/>
              </a:ext>
            </a:extLst>
          </p:cNvPr>
          <p:cNvSpPr>
            <a:spLocks/>
          </p:cNvSpPr>
          <p:nvPr/>
        </p:nvSpPr>
        <p:spPr bwMode="auto">
          <a:xfrm>
            <a:off x="144463" y="4214813"/>
            <a:ext cx="300037" cy="273050"/>
          </a:xfrm>
          <a:custGeom>
            <a:avLst/>
            <a:gdLst>
              <a:gd name="T0" fmla="*/ 126967 w 16218"/>
              <a:gd name="T1" fmla="*/ 1370 h 14752"/>
              <a:gd name="T2" fmla="*/ 105285 w 16218"/>
              <a:gd name="T3" fmla="*/ 5423 h 14752"/>
              <a:gd name="T4" fmla="*/ 84953 w 16218"/>
              <a:gd name="T5" fmla="*/ 12216 h 14752"/>
              <a:gd name="T6" fmla="*/ 65972 w 16218"/>
              <a:gd name="T7" fmla="*/ 21711 h 14752"/>
              <a:gd name="T8" fmla="*/ 49266 w 16218"/>
              <a:gd name="T9" fmla="*/ 33002 h 14752"/>
              <a:gd name="T10" fmla="*/ 34355 w 16218"/>
              <a:gd name="T11" fmla="*/ 46125 h 14752"/>
              <a:gd name="T12" fmla="*/ 21701 w 16218"/>
              <a:gd name="T13" fmla="*/ 61044 h 14752"/>
              <a:gd name="T14" fmla="*/ 11766 w 16218"/>
              <a:gd name="T15" fmla="*/ 77758 h 14752"/>
              <a:gd name="T16" fmla="*/ 4533 w 16218"/>
              <a:gd name="T17" fmla="*/ 95397 h 14752"/>
              <a:gd name="T18" fmla="*/ 907 w 16218"/>
              <a:gd name="T19" fmla="*/ 114369 h 14752"/>
              <a:gd name="T20" fmla="*/ 19 w 16218"/>
              <a:gd name="T21" fmla="*/ 134267 h 14752"/>
              <a:gd name="T22" fmla="*/ 3626 w 16218"/>
              <a:gd name="T23" fmla="*/ 154609 h 14752"/>
              <a:gd name="T24" fmla="*/ 10397 w 16218"/>
              <a:gd name="T25" fmla="*/ 174043 h 14752"/>
              <a:gd name="T26" fmla="*/ 20350 w 16218"/>
              <a:gd name="T27" fmla="*/ 191683 h 14752"/>
              <a:gd name="T28" fmla="*/ 33892 w 16218"/>
              <a:gd name="T29" fmla="*/ 207953 h 14752"/>
              <a:gd name="T30" fmla="*/ 49710 w 16218"/>
              <a:gd name="T31" fmla="*/ 222427 h 14752"/>
              <a:gd name="T32" fmla="*/ 37519 w 16218"/>
              <a:gd name="T33" fmla="*/ 243213 h 14752"/>
              <a:gd name="T34" fmla="*/ 21701 w 16218"/>
              <a:gd name="T35" fmla="*/ 259945 h 14752"/>
              <a:gd name="T36" fmla="*/ 9491 w 16218"/>
              <a:gd name="T37" fmla="*/ 268071 h 14752"/>
              <a:gd name="T38" fmla="*/ 2276 w 16218"/>
              <a:gd name="T39" fmla="*/ 272143 h 14752"/>
              <a:gd name="T40" fmla="*/ 31635 w 16218"/>
              <a:gd name="T41" fmla="*/ 272606 h 14752"/>
              <a:gd name="T42" fmla="*/ 53780 w 16218"/>
              <a:gd name="T43" fmla="*/ 267627 h 14752"/>
              <a:gd name="T44" fmla="*/ 77276 w 16218"/>
              <a:gd name="T45" fmla="*/ 256780 h 14752"/>
              <a:gd name="T46" fmla="*/ 98958 w 16218"/>
              <a:gd name="T47" fmla="*/ 247285 h 14752"/>
              <a:gd name="T48" fmla="*/ 120196 w 16218"/>
              <a:gd name="T49" fmla="*/ 252245 h 14752"/>
              <a:gd name="T50" fmla="*/ 142341 w 16218"/>
              <a:gd name="T51" fmla="*/ 254966 h 14752"/>
              <a:gd name="T52" fmla="*/ 173070 w 16218"/>
              <a:gd name="T53" fmla="*/ 253615 h 14752"/>
              <a:gd name="T54" fmla="*/ 194752 w 16218"/>
              <a:gd name="T55" fmla="*/ 249099 h 14752"/>
              <a:gd name="T56" fmla="*/ 215084 w 16218"/>
              <a:gd name="T57" fmla="*/ 242306 h 14752"/>
              <a:gd name="T58" fmla="*/ 234065 w 16218"/>
              <a:gd name="T59" fmla="*/ 233273 h 14752"/>
              <a:gd name="T60" fmla="*/ 250771 w 16218"/>
              <a:gd name="T61" fmla="*/ 221964 h 14752"/>
              <a:gd name="T62" fmla="*/ 265682 w 16218"/>
              <a:gd name="T63" fmla="*/ 208397 h 14752"/>
              <a:gd name="T64" fmla="*/ 278336 w 16218"/>
              <a:gd name="T65" fmla="*/ 193478 h 14752"/>
              <a:gd name="T66" fmla="*/ 288271 w 16218"/>
              <a:gd name="T67" fmla="*/ 177209 h 14752"/>
              <a:gd name="T68" fmla="*/ 295504 w 16218"/>
              <a:gd name="T69" fmla="*/ 159125 h 14752"/>
              <a:gd name="T70" fmla="*/ 299130 w 16218"/>
              <a:gd name="T71" fmla="*/ 140597 h 14752"/>
              <a:gd name="T72" fmla="*/ 300018 w 16218"/>
              <a:gd name="T73" fmla="*/ 120700 h 14752"/>
              <a:gd name="T74" fmla="*/ 296873 w 16218"/>
              <a:gd name="T75" fmla="*/ 101727 h 14752"/>
              <a:gd name="T76" fmla="*/ 290990 w 16218"/>
              <a:gd name="T77" fmla="*/ 83644 h 14752"/>
              <a:gd name="T78" fmla="*/ 281962 w 16218"/>
              <a:gd name="T79" fmla="*/ 66467 h 14752"/>
              <a:gd name="T80" fmla="*/ 270215 w 16218"/>
              <a:gd name="T81" fmla="*/ 51086 h 14752"/>
              <a:gd name="T82" fmla="*/ 256191 w 16218"/>
              <a:gd name="T83" fmla="*/ 37074 h 14752"/>
              <a:gd name="T84" fmla="*/ 239930 w 16218"/>
              <a:gd name="T85" fmla="*/ 25321 h 14752"/>
              <a:gd name="T86" fmla="*/ 221411 w 16218"/>
              <a:gd name="T87" fmla="*/ 15381 h 14752"/>
              <a:gd name="T88" fmla="*/ 201523 w 16218"/>
              <a:gd name="T89" fmla="*/ 7700 h 14752"/>
              <a:gd name="T90" fmla="*/ 180285 w 16218"/>
              <a:gd name="T91" fmla="*/ 2277 h 14752"/>
              <a:gd name="T92" fmla="*/ 157696 w 16218"/>
              <a:gd name="T93" fmla="*/ 0 h 14752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lnTo>
                  <a:pt x="769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40" name="Google Shape;127;p4">
            <a:extLst>
              <a:ext uri="{FF2B5EF4-FFF2-40B4-BE49-F238E27FC236}">
                <a16:creationId xmlns:a16="http://schemas.microsoft.com/office/drawing/2014/main" id="{E61A99BD-CEC8-774E-B730-39BDCCCD24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663" y="1928813"/>
            <a:ext cx="1957387" cy="65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1200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rPr>
              <a:t>“</a:t>
            </a:r>
          </a:p>
        </p:txBody>
      </p:sp>
      <p:sp>
        <p:nvSpPr>
          <p:cNvPr id="91" name="Google Shape;91;p4"/>
          <p:cNvSpPr txBox="1">
            <a:spLocks noGrp="1"/>
          </p:cNvSpPr>
          <p:nvPr>
            <p:ph type="body" idx="1"/>
          </p:nvPr>
        </p:nvSpPr>
        <p:spPr>
          <a:xfrm>
            <a:off x="2051200" y="2085600"/>
            <a:ext cx="6282300" cy="819900"/>
          </a:xfrm>
          <a:prstGeom prst="rect">
            <a:avLst/>
          </a:prstGeom>
        </p:spPr>
        <p:txBody>
          <a:bodyPr spcFirstLastPara="1" anchor="ctr">
            <a:noAutofit/>
          </a:bodyPr>
          <a:lstStyle>
            <a:lvl1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Font typeface="Nixie One"/>
              <a:buChar char="◇"/>
              <a:defRPr sz="2400">
                <a:solidFill>
                  <a:srgbClr val="11C4E0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￭"/>
              <a:defRPr sz="2400">
                <a:latin typeface="Nixie One"/>
                <a:ea typeface="Nixie One"/>
                <a:cs typeface="Nixie One"/>
                <a:sym typeface="Nixie One"/>
              </a:defRPr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￮"/>
              <a:defRPr sz="2400">
                <a:latin typeface="Nixie One"/>
                <a:ea typeface="Nixie One"/>
                <a:cs typeface="Nixie One"/>
                <a:sym typeface="Nixie One"/>
              </a:defRPr>
            </a:lvl3pPr>
            <a:lvl4pPr marL="1828800" lvl="3" indent="-3810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●"/>
              <a:defRPr sz="2400">
                <a:latin typeface="Nixie One"/>
                <a:ea typeface="Nixie One"/>
                <a:cs typeface="Nixie One"/>
                <a:sym typeface="Nixie One"/>
              </a:defRPr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○"/>
              <a:defRPr sz="2400">
                <a:latin typeface="Nixie One"/>
                <a:ea typeface="Nixie One"/>
                <a:cs typeface="Nixie One"/>
                <a:sym typeface="Nixie One"/>
              </a:defRPr>
            </a:lvl5pPr>
            <a:lvl6pPr marL="2743200" lvl="5" indent="-3810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■"/>
              <a:defRPr sz="2400">
                <a:latin typeface="Nixie One"/>
                <a:ea typeface="Nixie One"/>
                <a:cs typeface="Nixie One"/>
                <a:sym typeface="Nixie One"/>
              </a:defRPr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●"/>
              <a:defRPr sz="2400">
                <a:latin typeface="Nixie One"/>
                <a:ea typeface="Nixie One"/>
                <a:cs typeface="Nixie One"/>
                <a:sym typeface="Nixie One"/>
              </a:defRPr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○"/>
              <a:defRPr sz="2400">
                <a:latin typeface="Nixie One"/>
                <a:ea typeface="Nixie One"/>
                <a:cs typeface="Nixie One"/>
                <a:sym typeface="Nixie One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■"/>
              <a:defRPr sz="2400"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Google Shape;128;p4">
            <a:extLst>
              <a:ext uri="{FF2B5EF4-FFF2-40B4-BE49-F238E27FC236}">
                <a16:creationId xmlns:a16="http://schemas.microsoft.com/office/drawing/2014/main" id="{7DDD4768-8517-5F4E-9971-D79888A0F73B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E34A71E-E29C-734B-8AB2-92C1C23006C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66331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 preserve="1">
  <p:cSld name="TITLE_AND_BODY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0;p5">
            <a:extLst>
              <a:ext uri="{FF2B5EF4-FFF2-40B4-BE49-F238E27FC236}">
                <a16:creationId xmlns:a16="http://schemas.microsoft.com/office/drawing/2014/main" id="{E138CCDD-622E-6F49-A718-3E60A7BEEBFB}"/>
              </a:ext>
            </a:extLst>
          </p:cNvPr>
          <p:cNvSpPr>
            <a:spLocks/>
          </p:cNvSpPr>
          <p:nvPr/>
        </p:nvSpPr>
        <p:spPr bwMode="auto">
          <a:xfrm rot="10800000" flipH="1">
            <a:off x="7664450" y="3684588"/>
            <a:ext cx="1033463" cy="895350"/>
          </a:xfrm>
          <a:custGeom>
            <a:avLst/>
            <a:gdLst>
              <a:gd name="T0" fmla="*/ 258366 w 120000"/>
              <a:gd name="T1" fmla="*/ 0 h 120000"/>
              <a:gd name="T2" fmla="*/ 0 w 120000"/>
              <a:gd name="T3" fmla="*/ 447630 h 120000"/>
              <a:gd name="T4" fmla="*/ 258366 w 120000"/>
              <a:gd name="T5" fmla="*/ 895350 h 120000"/>
              <a:gd name="T6" fmla="*/ 775097 w 120000"/>
              <a:gd name="T7" fmla="*/ 895350 h 120000"/>
              <a:gd name="T8" fmla="*/ 1033463 w 120000"/>
              <a:gd name="T9" fmla="*/ 447630 h 120000"/>
              <a:gd name="T10" fmla="*/ 775097 w 120000"/>
              <a:gd name="T11" fmla="*/ 0 h 120000"/>
              <a:gd name="T12" fmla="*/ 258366 w 120000"/>
              <a:gd name="T13" fmla="*/ 0 h 120000"/>
              <a:gd name="T14" fmla="*/ 331371 w 120000"/>
              <a:gd name="T15" fmla="*/ 126468 h 120000"/>
              <a:gd name="T16" fmla="*/ 702083 w 120000"/>
              <a:gd name="T17" fmla="*/ 126468 h 120000"/>
              <a:gd name="T18" fmla="*/ 887340 w 120000"/>
              <a:gd name="T19" fmla="*/ 447630 h 120000"/>
              <a:gd name="T20" fmla="*/ 702083 w 120000"/>
              <a:gd name="T21" fmla="*/ 768792 h 120000"/>
              <a:gd name="T22" fmla="*/ 331371 w 120000"/>
              <a:gd name="T23" fmla="*/ 768792 h 120000"/>
              <a:gd name="T24" fmla="*/ 146020 w 120000"/>
              <a:gd name="T25" fmla="*/ 447630 h 120000"/>
              <a:gd name="T26" fmla="*/ 331371 w 120000"/>
              <a:gd name="T27" fmla="*/ 126468 h 120000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 rotWithShape="0">
            <a:gsLst>
              <a:gs pos="0">
                <a:srgbClr val="3393E2"/>
              </a:gs>
              <a:gs pos="100000">
                <a:srgbClr val="00E2C7"/>
              </a:gs>
            </a:gsLst>
            <a:lin ang="696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50800" tIns="50800" rIns="50800" bIns="50800" anchor="ctr"/>
          <a:lstStyle/>
          <a:p>
            <a:endParaRPr lang="en-US"/>
          </a:p>
        </p:txBody>
      </p:sp>
      <p:sp>
        <p:nvSpPr>
          <p:cNvPr id="5" name="Google Shape;131;p5">
            <a:extLst>
              <a:ext uri="{FF2B5EF4-FFF2-40B4-BE49-F238E27FC236}">
                <a16:creationId xmlns:a16="http://schemas.microsoft.com/office/drawing/2014/main" id="{F61A6DB7-CD64-5545-9D7E-76C8AC0594D3}"/>
              </a:ext>
            </a:extLst>
          </p:cNvPr>
          <p:cNvSpPr/>
          <p:nvPr/>
        </p:nvSpPr>
        <p:spPr>
          <a:xfrm rot="5400000">
            <a:off x="499599" y="157100"/>
            <a:ext cx="1146000" cy="1323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lIns="50800" tIns="50800" rIns="50800" bIns="508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buClr>
                <a:srgbClr val="FFFFFF"/>
              </a:buClr>
              <a:buFont typeface="Helvetica Neue" panose="02000503000000020004" pitchFamily="2" charset="0"/>
              <a:buNone/>
              <a:defRPr/>
            </a:pPr>
            <a:endParaRPr lang="en-US" altLang="en-US" sz="3200">
              <a:solidFill>
                <a:srgbClr val="FFFFFF"/>
              </a:solidFill>
              <a:latin typeface="Helvetica Neue" panose="02000503000000020004" pitchFamily="2" charset="0"/>
              <a:sym typeface="Helvetica Neue" panose="02000503000000020004" pitchFamily="2" charset="0"/>
            </a:endParaRPr>
          </a:p>
        </p:txBody>
      </p:sp>
      <p:sp>
        <p:nvSpPr>
          <p:cNvPr id="6" name="Google Shape;134;p5">
            <a:extLst>
              <a:ext uri="{FF2B5EF4-FFF2-40B4-BE49-F238E27FC236}">
                <a16:creationId xmlns:a16="http://schemas.microsoft.com/office/drawing/2014/main" id="{F21E8834-1FF3-3D4A-B66B-E1BBD95D74E4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-123825" y="1058863"/>
            <a:ext cx="819150" cy="709612"/>
          </a:xfrm>
          <a:prstGeom prst="hexagon">
            <a:avLst>
              <a:gd name="adj" fmla="val 28672"/>
              <a:gd name="vf" fmla="val 115470"/>
            </a:avLst>
          </a:prstGeom>
          <a:noFill/>
          <a:ln w="9525">
            <a:solidFill>
              <a:srgbClr val="19BBD5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7" name="Google Shape;135;p5">
            <a:extLst>
              <a:ext uri="{FF2B5EF4-FFF2-40B4-BE49-F238E27FC236}">
                <a16:creationId xmlns:a16="http://schemas.microsoft.com/office/drawing/2014/main" id="{088DCDE9-C5E5-654D-AFA3-F3E1DFABDA50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638175" y="1439863"/>
            <a:ext cx="428625" cy="371475"/>
          </a:xfrm>
          <a:prstGeom prst="hexagon">
            <a:avLst>
              <a:gd name="adj" fmla="val 28643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8" name="Google Shape;136;p5">
            <a:extLst>
              <a:ext uri="{FF2B5EF4-FFF2-40B4-BE49-F238E27FC236}">
                <a16:creationId xmlns:a16="http://schemas.microsoft.com/office/drawing/2014/main" id="{6166E8FA-F3E2-E34D-811E-4C1275F52EA2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1495425" y="-131763"/>
            <a:ext cx="819150" cy="709613"/>
          </a:xfrm>
          <a:prstGeom prst="hexagon">
            <a:avLst>
              <a:gd name="adj" fmla="val 28672"/>
              <a:gd name="vf" fmla="val 115470"/>
            </a:avLst>
          </a:prstGeom>
          <a:noFill/>
          <a:ln w="76200">
            <a:solidFill>
              <a:srgbClr val="184769"/>
            </a:solidFill>
            <a:miter lim="8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9" name="Google Shape;137;p5">
            <a:extLst>
              <a:ext uri="{FF2B5EF4-FFF2-40B4-BE49-F238E27FC236}">
                <a16:creationId xmlns:a16="http://schemas.microsoft.com/office/drawing/2014/main" id="{DD8135D1-D22C-5C42-B56D-D73826871F05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327025" y="88900"/>
            <a:ext cx="360363" cy="311150"/>
          </a:xfrm>
          <a:prstGeom prst="hexagon">
            <a:avLst>
              <a:gd name="adj" fmla="val 28745"/>
              <a:gd name="vf" fmla="val 115470"/>
            </a:avLst>
          </a:prstGeom>
          <a:solidFill>
            <a:srgbClr val="00E1C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10" name="Google Shape;138;p5">
            <a:extLst>
              <a:ext uri="{FF2B5EF4-FFF2-40B4-BE49-F238E27FC236}">
                <a16:creationId xmlns:a16="http://schemas.microsoft.com/office/drawing/2014/main" id="{92CC7D71-97DE-7748-9644-D84CA1F249A4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486775" y="4230688"/>
            <a:ext cx="819150" cy="709612"/>
          </a:xfrm>
          <a:prstGeom prst="hexagon">
            <a:avLst>
              <a:gd name="adj" fmla="val 28672"/>
              <a:gd name="vf" fmla="val 115470"/>
            </a:avLst>
          </a:prstGeom>
          <a:noFill/>
          <a:ln w="9525">
            <a:solidFill>
              <a:srgbClr val="184769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11" name="Google Shape;139;p5">
            <a:extLst>
              <a:ext uri="{FF2B5EF4-FFF2-40B4-BE49-F238E27FC236}">
                <a16:creationId xmlns:a16="http://schemas.microsoft.com/office/drawing/2014/main" id="{8A284FEC-244D-C84C-8A97-078B9E406AA2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124825" y="4616450"/>
            <a:ext cx="428625" cy="369888"/>
          </a:xfrm>
          <a:prstGeom prst="hexagon">
            <a:avLst>
              <a:gd name="adj" fmla="val 28766"/>
              <a:gd name="vf" fmla="val 115470"/>
            </a:avLst>
          </a:pr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12" name="Google Shape;140;p5">
            <a:extLst>
              <a:ext uri="{FF2B5EF4-FFF2-40B4-BE49-F238E27FC236}">
                <a16:creationId xmlns:a16="http://schemas.microsoft.com/office/drawing/2014/main" id="{86B705AE-E604-3743-9CF7-023CC2059E50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7821613" y="2935288"/>
            <a:ext cx="819150" cy="709612"/>
          </a:xfrm>
          <a:prstGeom prst="hexagon">
            <a:avLst>
              <a:gd name="adj" fmla="val 28661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13" name="Google Shape;141;p5">
            <a:extLst>
              <a:ext uri="{FF2B5EF4-FFF2-40B4-BE49-F238E27FC236}">
                <a16:creationId xmlns:a16="http://schemas.microsoft.com/office/drawing/2014/main" id="{0F83C6C6-94B0-1E44-8323-B2656B43AF99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486775" y="3511550"/>
            <a:ext cx="358775" cy="311150"/>
          </a:xfrm>
          <a:prstGeom prst="hexagon">
            <a:avLst>
              <a:gd name="adj" fmla="val 28618"/>
              <a:gd name="vf" fmla="val 115470"/>
            </a:avLst>
          </a:prstGeom>
          <a:noFill/>
          <a:ln w="19050">
            <a:solidFill>
              <a:srgbClr val="00E1C6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grpSp>
        <p:nvGrpSpPr>
          <p:cNvPr id="14" name="Google Shape;142;p5">
            <a:extLst>
              <a:ext uri="{FF2B5EF4-FFF2-40B4-BE49-F238E27FC236}">
                <a16:creationId xmlns:a16="http://schemas.microsoft.com/office/drawing/2014/main" id="{BD59EEB3-7759-8442-8B54-99C75D3BA757}"/>
              </a:ext>
            </a:extLst>
          </p:cNvPr>
          <p:cNvGrpSpPr>
            <a:grpSpLocks/>
          </p:cNvGrpSpPr>
          <p:nvPr/>
        </p:nvGrpSpPr>
        <p:grpSpPr bwMode="auto">
          <a:xfrm>
            <a:off x="1730375" y="60325"/>
            <a:ext cx="350838" cy="325438"/>
            <a:chOff x="5975075" y="2327500"/>
            <a:chExt cx="420100" cy="388350"/>
          </a:xfrm>
        </p:grpSpPr>
        <p:sp>
          <p:nvSpPr>
            <p:cNvPr id="15" name="Google Shape;143;p5">
              <a:extLst>
                <a:ext uri="{FF2B5EF4-FFF2-40B4-BE49-F238E27FC236}">
                  <a16:creationId xmlns:a16="http://schemas.microsoft.com/office/drawing/2014/main" id="{B1B8054E-EB06-FC47-A5CD-4CAFB59FA19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5075" y="2474650"/>
              <a:ext cx="98325" cy="220450"/>
            </a:xfrm>
            <a:custGeom>
              <a:avLst/>
              <a:gdLst>
                <a:gd name="T0" fmla="*/ 60450 w 3933"/>
                <a:gd name="T1" fmla="*/ 25050 h 8818"/>
                <a:gd name="T2" fmla="*/ 64125 w 3933"/>
                <a:gd name="T3" fmla="*/ 25675 h 8818"/>
                <a:gd name="T4" fmla="*/ 67175 w 3933"/>
                <a:gd name="T5" fmla="*/ 26875 h 8818"/>
                <a:gd name="T6" fmla="*/ 70225 w 3933"/>
                <a:gd name="T7" fmla="*/ 28100 h 8818"/>
                <a:gd name="T8" fmla="*/ 72675 w 3933"/>
                <a:gd name="T9" fmla="*/ 30550 h 8818"/>
                <a:gd name="T10" fmla="*/ 75125 w 3933"/>
                <a:gd name="T11" fmla="*/ 33000 h 8818"/>
                <a:gd name="T12" fmla="*/ 76950 w 3933"/>
                <a:gd name="T13" fmla="*/ 36050 h 8818"/>
                <a:gd name="T14" fmla="*/ 77550 w 3933"/>
                <a:gd name="T15" fmla="*/ 39100 h 8818"/>
                <a:gd name="T16" fmla="*/ 78175 w 3933"/>
                <a:gd name="T17" fmla="*/ 42750 h 8818"/>
                <a:gd name="T18" fmla="*/ 77550 w 3933"/>
                <a:gd name="T19" fmla="*/ 46425 h 8818"/>
                <a:gd name="T20" fmla="*/ 76950 w 3933"/>
                <a:gd name="T21" fmla="*/ 49475 h 8818"/>
                <a:gd name="T22" fmla="*/ 75125 w 3933"/>
                <a:gd name="T23" fmla="*/ 52525 h 8818"/>
                <a:gd name="T24" fmla="*/ 72675 w 3933"/>
                <a:gd name="T25" fmla="*/ 55575 h 8818"/>
                <a:gd name="T26" fmla="*/ 70225 w 3933"/>
                <a:gd name="T27" fmla="*/ 57425 h 8818"/>
                <a:gd name="T28" fmla="*/ 67175 w 3933"/>
                <a:gd name="T29" fmla="*/ 59250 h 8818"/>
                <a:gd name="T30" fmla="*/ 64125 w 3933"/>
                <a:gd name="T31" fmla="*/ 59850 h 8818"/>
                <a:gd name="T32" fmla="*/ 60450 w 3933"/>
                <a:gd name="T33" fmla="*/ 60475 h 8818"/>
                <a:gd name="T34" fmla="*/ 56800 w 3933"/>
                <a:gd name="T35" fmla="*/ 59850 h 8818"/>
                <a:gd name="T36" fmla="*/ 53750 w 3933"/>
                <a:gd name="T37" fmla="*/ 59250 h 8818"/>
                <a:gd name="T38" fmla="*/ 50700 w 3933"/>
                <a:gd name="T39" fmla="*/ 57425 h 8818"/>
                <a:gd name="T40" fmla="*/ 48250 w 3933"/>
                <a:gd name="T41" fmla="*/ 55575 h 8818"/>
                <a:gd name="T42" fmla="*/ 45800 w 3933"/>
                <a:gd name="T43" fmla="*/ 52525 h 8818"/>
                <a:gd name="T44" fmla="*/ 43975 w 3933"/>
                <a:gd name="T45" fmla="*/ 49475 h 8818"/>
                <a:gd name="T46" fmla="*/ 43375 w 3933"/>
                <a:gd name="T47" fmla="*/ 46425 h 8818"/>
                <a:gd name="T48" fmla="*/ 42750 w 3933"/>
                <a:gd name="T49" fmla="*/ 42750 h 8818"/>
                <a:gd name="T50" fmla="*/ 43375 w 3933"/>
                <a:gd name="T51" fmla="*/ 39100 h 8818"/>
                <a:gd name="T52" fmla="*/ 43975 w 3933"/>
                <a:gd name="T53" fmla="*/ 36050 h 8818"/>
                <a:gd name="T54" fmla="*/ 45800 w 3933"/>
                <a:gd name="T55" fmla="*/ 33000 h 8818"/>
                <a:gd name="T56" fmla="*/ 48250 w 3933"/>
                <a:gd name="T57" fmla="*/ 30550 h 8818"/>
                <a:gd name="T58" fmla="*/ 50700 w 3933"/>
                <a:gd name="T59" fmla="*/ 28100 h 8818"/>
                <a:gd name="T60" fmla="*/ 53750 w 3933"/>
                <a:gd name="T61" fmla="*/ 26875 h 8818"/>
                <a:gd name="T62" fmla="*/ 56800 w 3933"/>
                <a:gd name="T63" fmla="*/ 25675 h 8818"/>
                <a:gd name="T64" fmla="*/ 60450 w 3933"/>
                <a:gd name="T65" fmla="*/ 25050 h 8818"/>
                <a:gd name="T66" fmla="*/ 25 w 3933"/>
                <a:gd name="T67" fmla="*/ 25 h 8818"/>
                <a:gd name="T68" fmla="*/ 25 w 3933"/>
                <a:gd name="T69" fmla="*/ 220425 h 8818"/>
                <a:gd name="T70" fmla="*/ 98325 w 3933"/>
                <a:gd name="T71" fmla="*/ 220425 h 8818"/>
                <a:gd name="T72" fmla="*/ 98325 w 3933"/>
                <a:gd name="T73" fmla="*/ 25 h 8818"/>
                <a:gd name="T74" fmla="*/ 25 w 3933"/>
                <a:gd name="T75" fmla="*/ 25 h 8818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144;p5">
              <a:extLst>
                <a:ext uri="{FF2B5EF4-FFF2-40B4-BE49-F238E27FC236}">
                  <a16:creationId xmlns:a16="http://schemas.microsoft.com/office/drawing/2014/main" id="{DA4FBC33-2833-A541-827C-81571BE4490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8025" y="2327500"/>
              <a:ext cx="307150" cy="388350"/>
            </a:xfrm>
            <a:custGeom>
              <a:avLst/>
              <a:gdLst>
                <a:gd name="T0" fmla="*/ 149000 w 12286"/>
                <a:gd name="T1" fmla="*/ 625 h 15534"/>
                <a:gd name="T2" fmla="*/ 138000 w 12286"/>
                <a:gd name="T3" fmla="*/ 3675 h 15534"/>
                <a:gd name="T4" fmla="*/ 124575 w 12286"/>
                <a:gd name="T5" fmla="*/ 36650 h 15534"/>
                <a:gd name="T6" fmla="*/ 114800 w 12286"/>
                <a:gd name="T7" fmla="*/ 63525 h 15534"/>
                <a:gd name="T8" fmla="*/ 105050 w 12286"/>
                <a:gd name="T9" fmla="*/ 84900 h 15534"/>
                <a:gd name="T10" fmla="*/ 97100 w 12286"/>
                <a:gd name="T11" fmla="*/ 98325 h 15534"/>
                <a:gd name="T12" fmla="*/ 83050 w 12286"/>
                <a:gd name="T13" fmla="*/ 112375 h 15534"/>
                <a:gd name="T14" fmla="*/ 36050 w 12286"/>
                <a:gd name="T15" fmla="*/ 155725 h 15534"/>
                <a:gd name="T16" fmla="*/ 25 w 12286"/>
                <a:gd name="T17" fmla="*/ 335825 h 15534"/>
                <a:gd name="T18" fmla="*/ 50100 w 12286"/>
                <a:gd name="T19" fmla="*/ 341950 h 15534"/>
                <a:gd name="T20" fmla="*/ 89175 w 12286"/>
                <a:gd name="T21" fmla="*/ 357825 h 15534"/>
                <a:gd name="T22" fmla="*/ 139850 w 12286"/>
                <a:gd name="T23" fmla="*/ 374925 h 15534"/>
                <a:gd name="T24" fmla="*/ 166700 w 12286"/>
                <a:gd name="T25" fmla="*/ 381625 h 15534"/>
                <a:gd name="T26" fmla="*/ 192350 w 12286"/>
                <a:gd name="T27" fmla="*/ 386525 h 15534"/>
                <a:gd name="T28" fmla="*/ 215550 w 12286"/>
                <a:gd name="T29" fmla="*/ 388350 h 15534"/>
                <a:gd name="T30" fmla="*/ 245475 w 12286"/>
                <a:gd name="T31" fmla="*/ 387725 h 15534"/>
                <a:gd name="T32" fmla="*/ 263800 w 12286"/>
                <a:gd name="T33" fmla="*/ 384075 h 15534"/>
                <a:gd name="T34" fmla="*/ 271125 w 12286"/>
                <a:gd name="T35" fmla="*/ 381625 h 15534"/>
                <a:gd name="T36" fmla="*/ 276600 w 12286"/>
                <a:gd name="T37" fmla="*/ 377350 h 15534"/>
                <a:gd name="T38" fmla="*/ 279050 w 12286"/>
                <a:gd name="T39" fmla="*/ 371850 h 15534"/>
                <a:gd name="T40" fmla="*/ 280275 w 12286"/>
                <a:gd name="T41" fmla="*/ 349875 h 15534"/>
                <a:gd name="T42" fmla="*/ 276600 w 12286"/>
                <a:gd name="T43" fmla="*/ 342550 h 15534"/>
                <a:gd name="T44" fmla="*/ 276000 w 12286"/>
                <a:gd name="T45" fmla="*/ 338900 h 15534"/>
                <a:gd name="T46" fmla="*/ 282100 w 12286"/>
                <a:gd name="T47" fmla="*/ 336450 h 15534"/>
                <a:gd name="T48" fmla="*/ 286375 w 12286"/>
                <a:gd name="T49" fmla="*/ 331575 h 15534"/>
                <a:gd name="T50" fmla="*/ 289425 w 12286"/>
                <a:gd name="T51" fmla="*/ 324850 h 15534"/>
                <a:gd name="T52" fmla="*/ 291875 w 12286"/>
                <a:gd name="T53" fmla="*/ 299825 h 15534"/>
                <a:gd name="T54" fmla="*/ 291875 w 12286"/>
                <a:gd name="T55" fmla="*/ 294325 h 15534"/>
                <a:gd name="T56" fmla="*/ 290050 w 12286"/>
                <a:gd name="T57" fmla="*/ 288825 h 15534"/>
                <a:gd name="T58" fmla="*/ 285150 w 12286"/>
                <a:gd name="T59" fmla="*/ 282725 h 15534"/>
                <a:gd name="T60" fmla="*/ 286375 w 12286"/>
                <a:gd name="T61" fmla="*/ 280275 h 15534"/>
                <a:gd name="T62" fmla="*/ 291275 w 12286"/>
                <a:gd name="T63" fmla="*/ 277225 h 15534"/>
                <a:gd name="T64" fmla="*/ 295550 w 12286"/>
                <a:gd name="T65" fmla="*/ 272325 h 15534"/>
                <a:gd name="T66" fmla="*/ 297975 w 12286"/>
                <a:gd name="T67" fmla="*/ 266850 h 15534"/>
                <a:gd name="T68" fmla="*/ 300425 w 12286"/>
                <a:gd name="T69" fmla="*/ 241800 h 15534"/>
                <a:gd name="T70" fmla="*/ 300425 w 12286"/>
                <a:gd name="T71" fmla="*/ 235700 h 15534"/>
                <a:gd name="T72" fmla="*/ 298600 w 12286"/>
                <a:gd name="T73" fmla="*/ 230200 h 15534"/>
                <a:gd name="T74" fmla="*/ 295550 w 12286"/>
                <a:gd name="T75" fmla="*/ 225925 h 15534"/>
                <a:gd name="T76" fmla="*/ 291275 w 12286"/>
                <a:gd name="T77" fmla="*/ 222275 h 15534"/>
                <a:gd name="T78" fmla="*/ 296150 w 12286"/>
                <a:gd name="T79" fmla="*/ 219825 h 15534"/>
                <a:gd name="T80" fmla="*/ 300425 w 12286"/>
                <a:gd name="T81" fmla="*/ 216175 h 15534"/>
                <a:gd name="T82" fmla="*/ 303475 w 12286"/>
                <a:gd name="T83" fmla="*/ 211275 h 15534"/>
                <a:gd name="T84" fmla="*/ 304700 w 12286"/>
                <a:gd name="T85" fmla="*/ 205175 h 15534"/>
                <a:gd name="T86" fmla="*/ 306525 w 12286"/>
                <a:gd name="T87" fmla="*/ 180150 h 15534"/>
                <a:gd name="T88" fmla="*/ 304700 w 12286"/>
                <a:gd name="T89" fmla="*/ 174650 h 15534"/>
                <a:gd name="T90" fmla="*/ 301650 w 12286"/>
                <a:gd name="T91" fmla="*/ 169750 h 15534"/>
                <a:gd name="T92" fmla="*/ 293700 w 12286"/>
                <a:gd name="T93" fmla="*/ 164275 h 15534"/>
                <a:gd name="T94" fmla="*/ 280275 w 12286"/>
                <a:gd name="T95" fmla="*/ 158775 h 15534"/>
                <a:gd name="T96" fmla="*/ 264400 w 12286"/>
                <a:gd name="T97" fmla="*/ 155725 h 15534"/>
                <a:gd name="T98" fmla="*/ 221050 w 12286"/>
                <a:gd name="T99" fmla="*/ 150825 h 15534"/>
                <a:gd name="T100" fmla="*/ 158150 w 12286"/>
                <a:gd name="T101" fmla="*/ 147175 h 15534"/>
                <a:gd name="T102" fmla="*/ 166100 w 12286"/>
                <a:gd name="T103" fmla="*/ 131300 h 15534"/>
                <a:gd name="T104" fmla="*/ 172200 w 12286"/>
                <a:gd name="T105" fmla="*/ 112375 h 15534"/>
                <a:gd name="T106" fmla="*/ 177075 w 12286"/>
                <a:gd name="T107" fmla="*/ 92225 h 15534"/>
                <a:gd name="T108" fmla="*/ 181350 w 12286"/>
                <a:gd name="T109" fmla="*/ 53750 h 15534"/>
                <a:gd name="T110" fmla="*/ 182575 w 12286"/>
                <a:gd name="T111" fmla="*/ 24450 h 15534"/>
                <a:gd name="T112" fmla="*/ 180750 w 12286"/>
                <a:gd name="T113" fmla="*/ 15275 h 15534"/>
                <a:gd name="T114" fmla="*/ 175875 w 12286"/>
                <a:gd name="T115" fmla="*/ 7950 h 15534"/>
                <a:gd name="T116" fmla="*/ 167925 w 12286"/>
                <a:gd name="T117" fmla="*/ 2450 h 15534"/>
                <a:gd name="T118" fmla="*/ 158150 w 12286"/>
                <a:gd name="T119" fmla="*/ 25 h 15534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7" name="Google Shape;145;p5">
            <a:extLst>
              <a:ext uri="{FF2B5EF4-FFF2-40B4-BE49-F238E27FC236}">
                <a16:creationId xmlns:a16="http://schemas.microsoft.com/office/drawing/2014/main" id="{90CEE7A3-EBF9-A54A-B5EF-F2B961A2791E}"/>
              </a:ext>
            </a:extLst>
          </p:cNvPr>
          <p:cNvSpPr>
            <a:spLocks/>
          </p:cNvSpPr>
          <p:nvPr/>
        </p:nvSpPr>
        <p:spPr bwMode="auto">
          <a:xfrm>
            <a:off x="203200" y="1270000"/>
            <a:ext cx="166688" cy="287338"/>
          </a:xfrm>
          <a:custGeom>
            <a:avLst/>
            <a:gdLst>
              <a:gd name="T0" fmla="*/ 90197 w 11870"/>
              <a:gd name="T1" fmla="*/ 14000 h 20565"/>
              <a:gd name="T2" fmla="*/ 92261 w 11870"/>
              <a:gd name="T3" fmla="*/ 16040 h 20565"/>
              <a:gd name="T4" fmla="*/ 92261 w 11870"/>
              <a:gd name="T5" fmla="*/ 19114 h 20565"/>
              <a:gd name="T6" fmla="*/ 90197 w 11870"/>
              <a:gd name="T7" fmla="*/ 21168 h 20565"/>
              <a:gd name="T8" fmla="*/ 78204 w 11870"/>
              <a:gd name="T9" fmla="*/ 21503 h 20565"/>
              <a:gd name="T10" fmla="*/ 75452 w 11870"/>
              <a:gd name="T11" fmla="*/ 20483 h 20565"/>
              <a:gd name="T12" fmla="*/ 74090 w 11870"/>
              <a:gd name="T13" fmla="*/ 17745 h 20565"/>
              <a:gd name="T14" fmla="*/ 75452 w 11870"/>
              <a:gd name="T15" fmla="*/ 15020 h 20565"/>
              <a:gd name="T16" fmla="*/ 78204 w 11870"/>
              <a:gd name="T17" fmla="*/ 13651 h 20565"/>
              <a:gd name="T18" fmla="*/ 148503 w 11870"/>
              <a:gd name="T19" fmla="*/ 35839 h 20565"/>
              <a:gd name="T20" fmla="*/ 18185 w 11870"/>
              <a:gd name="T21" fmla="*/ 233419 h 20565"/>
              <a:gd name="T22" fmla="*/ 148503 w 11870"/>
              <a:gd name="T23" fmla="*/ 35839 h 20565"/>
              <a:gd name="T24" fmla="*/ 85745 w 11870"/>
              <a:gd name="T25" fmla="*/ 248775 h 20565"/>
              <a:gd name="T26" fmla="*/ 90197 w 11870"/>
              <a:gd name="T27" fmla="*/ 250479 h 20565"/>
              <a:gd name="T28" fmla="*/ 93286 w 11870"/>
              <a:gd name="T29" fmla="*/ 253553 h 20565"/>
              <a:gd name="T30" fmla="*/ 95000 w 11870"/>
              <a:gd name="T31" fmla="*/ 257982 h 20565"/>
              <a:gd name="T32" fmla="*/ 95000 w 11870"/>
              <a:gd name="T33" fmla="*/ 262761 h 20565"/>
              <a:gd name="T34" fmla="*/ 93286 w 11870"/>
              <a:gd name="T35" fmla="*/ 267204 h 20565"/>
              <a:gd name="T36" fmla="*/ 90197 w 11870"/>
              <a:gd name="T37" fmla="*/ 270264 h 20565"/>
              <a:gd name="T38" fmla="*/ 85745 w 11870"/>
              <a:gd name="T39" fmla="*/ 271969 h 20565"/>
              <a:gd name="T40" fmla="*/ 80943 w 11870"/>
              <a:gd name="T41" fmla="*/ 271969 h 20565"/>
              <a:gd name="T42" fmla="*/ 76477 w 11870"/>
              <a:gd name="T43" fmla="*/ 270264 h 20565"/>
              <a:gd name="T44" fmla="*/ 73402 w 11870"/>
              <a:gd name="T45" fmla="*/ 267204 h 20565"/>
              <a:gd name="T46" fmla="*/ 71688 w 11870"/>
              <a:gd name="T47" fmla="*/ 262761 h 20565"/>
              <a:gd name="T48" fmla="*/ 71688 w 11870"/>
              <a:gd name="T49" fmla="*/ 257982 h 20565"/>
              <a:gd name="T50" fmla="*/ 73402 w 11870"/>
              <a:gd name="T51" fmla="*/ 253553 h 20565"/>
              <a:gd name="T52" fmla="*/ 76477 w 11870"/>
              <a:gd name="T53" fmla="*/ 250479 h 20565"/>
              <a:gd name="T54" fmla="*/ 80943 w 11870"/>
              <a:gd name="T55" fmla="*/ 248775 h 20565"/>
              <a:gd name="T56" fmla="*/ 18185 w 11870"/>
              <a:gd name="T57" fmla="*/ 0 h 20565"/>
              <a:gd name="T58" fmla="*/ 10981 w 11870"/>
              <a:gd name="T59" fmla="*/ 1369 h 20565"/>
              <a:gd name="T60" fmla="*/ 5140 w 11870"/>
              <a:gd name="T61" fmla="*/ 5128 h 20565"/>
              <a:gd name="T62" fmla="*/ 1376 w 11870"/>
              <a:gd name="T63" fmla="*/ 10926 h 20565"/>
              <a:gd name="T64" fmla="*/ 0 w 11870"/>
              <a:gd name="T65" fmla="*/ 18094 h 20565"/>
              <a:gd name="T66" fmla="*/ 351 w 11870"/>
              <a:gd name="T67" fmla="*/ 273003 h 20565"/>
              <a:gd name="T68" fmla="*/ 3089 w 11870"/>
              <a:gd name="T69" fmla="*/ 279486 h 20565"/>
              <a:gd name="T70" fmla="*/ 7892 w 11870"/>
              <a:gd name="T71" fmla="*/ 284264 h 20565"/>
              <a:gd name="T72" fmla="*/ 14408 w 11870"/>
              <a:gd name="T73" fmla="*/ 286989 h 20565"/>
              <a:gd name="T74" fmla="*/ 148503 w 11870"/>
              <a:gd name="T75" fmla="*/ 287338 h 20565"/>
              <a:gd name="T76" fmla="*/ 155707 w 11870"/>
              <a:gd name="T77" fmla="*/ 285969 h 20565"/>
              <a:gd name="T78" fmla="*/ 161534 w 11870"/>
              <a:gd name="T79" fmla="*/ 282210 h 20565"/>
              <a:gd name="T80" fmla="*/ 165312 w 11870"/>
              <a:gd name="T81" fmla="*/ 276412 h 20565"/>
              <a:gd name="T82" fmla="*/ 166688 w 11870"/>
              <a:gd name="T83" fmla="*/ 269244 h 20565"/>
              <a:gd name="T84" fmla="*/ 166337 w 11870"/>
              <a:gd name="T85" fmla="*/ 14335 h 20565"/>
              <a:gd name="T86" fmla="*/ 163599 w 11870"/>
              <a:gd name="T87" fmla="*/ 7852 h 20565"/>
              <a:gd name="T88" fmla="*/ 158796 w 11870"/>
              <a:gd name="T89" fmla="*/ 3074 h 20565"/>
              <a:gd name="T90" fmla="*/ 152280 w 11870"/>
              <a:gd name="T91" fmla="*/ 349 h 20565"/>
              <a:gd name="T92" fmla="*/ 18185 w 11870"/>
              <a:gd name="T93" fmla="*/ 0 h 20565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lnTo>
                  <a:pt x="6301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lnTo>
                  <a:pt x="1057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lnTo>
                  <a:pt x="129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18" name="Google Shape;146;p5">
            <a:extLst>
              <a:ext uri="{FF2B5EF4-FFF2-40B4-BE49-F238E27FC236}">
                <a16:creationId xmlns:a16="http://schemas.microsoft.com/office/drawing/2014/main" id="{D17FD528-C895-904C-8E4E-443D158EFC0C}"/>
              </a:ext>
            </a:extLst>
          </p:cNvPr>
          <p:cNvSpPr>
            <a:spLocks/>
          </p:cNvSpPr>
          <p:nvPr/>
        </p:nvSpPr>
        <p:spPr bwMode="auto">
          <a:xfrm>
            <a:off x="8772525" y="4462463"/>
            <a:ext cx="247650" cy="247650"/>
          </a:xfrm>
          <a:custGeom>
            <a:avLst/>
            <a:gdLst>
              <a:gd name="T0" fmla="*/ 139121 w 17000"/>
              <a:gd name="T1" fmla="*/ 86464 h 16999"/>
              <a:gd name="T2" fmla="*/ 152290 w 17000"/>
              <a:gd name="T3" fmla="*/ 95365 h 16999"/>
              <a:gd name="T4" fmla="*/ 161176 w 17000"/>
              <a:gd name="T5" fmla="*/ 108521 h 16999"/>
              <a:gd name="T6" fmla="*/ 164032 w 17000"/>
              <a:gd name="T7" fmla="*/ 123818 h 16999"/>
              <a:gd name="T8" fmla="*/ 161176 w 17000"/>
              <a:gd name="T9" fmla="*/ 139129 h 16999"/>
              <a:gd name="T10" fmla="*/ 152290 w 17000"/>
              <a:gd name="T11" fmla="*/ 152285 h 16999"/>
              <a:gd name="T12" fmla="*/ 139121 w 17000"/>
              <a:gd name="T13" fmla="*/ 161186 h 16999"/>
              <a:gd name="T14" fmla="*/ 119906 w 17000"/>
              <a:gd name="T15" fmla="*/ 164027 h 16999"/>
              <a:gd name="T16" fmla="*/ 104974 w 17000"/>
              <a:gd name="T17" fmla="*/ 159409 h 16999"/>
              <a:gd name="T18" fmla="*/ 92519 w 17000"/>
              <a:gd name="T19" fmla="*/ 149080 h 16999"/>
              <a:gd name="T20" fmla="*/ 85396 w 17000"/>
              <a:gd name="T21" fmla="*/ 135210 h 16999"/>
              <a:gd name="T22" fmla="*/ 83618 w 17000"/>
              <a:gd name="T23" fmla="*/ 119913 h 16999"/>
              <a:gd name="T24" fmla="*/ 88251 w 17000"/>
              <a:gd name="T25" fmla="*/ 104966 h 16999"/>
              <a:gd name="T26" fmla="*/ 98565 w 17000"/>
              <a:gd name="T27" fmla="*/ 92510 h 16999"/>
              <a:gd name="T28" fmla="*/ 112448 w 17000"/>
              <a:gd name="T29" fmla="*/ 85401 h 16999"/>
              <a:gd name="T30" fmla="*/ 115288 w 17000"/>
              <a:gd name="T31" fmla="*/ 0 h 16999"/>
              <a:gd name="T32" fmla="*/ 106752 w 17000"/>
              <a:gd name="T33" fmla="*/ 3555 h 16999"/>
              <a:gd name="T34" fmla="*/ 102483 w 17000"/>
              <a:gd name="T35" fmla="*/ 11393 h 16999"/>
              <a:gd name="T36" fmla="*/ 84332 w 17000"/>
              <a:gd name="T37" fmla="*/ 42700 h 16999"/>
              <a:gd name="T38" fmla="*/ 55153 w 17000"/>
              <a:gd name="T39" fmla="*/ 27403 h 16999"/>
              <a:gd name="T40" fmla="*/ 46267 w 17000"/>
              <a:gd name="T41" fmla="*/ 27753 h 16999"/>
              <a:gd name="T42" fmla="*/ 28829 w 17000"/>
              <a:gd name="T43" fmla="*/ 44128 h 16999"/>
              <a:gd name="T44" fmla="*/ 26702 w 17000"/>
              <a:gd name="T45" fmla="*/ 53015 h 16999"/>
              <a:gd name="T46" fmla="*/ 45203 w 17000"/>
              <a:gd name="T47" fmla="*/ 79355 h 16999"/>
              <a:gd name="T48" fmla="*/ 37016 w 17000"/>
              <a:gd name="T49" fmla="*/ 99634 h 16999"/>
              <a:gd name="T50" fmla="*/ 4997 w 17000"/>
              <a:gd name="T51" fmla="*/ 105316 h 16999"/>
              <a:gd name="T52" fmla="*/ 364 w 17000"/>
              <a:gd name="T53" fmla="*/ 112789 h 16999"/>
              <a:gd name="T54" fmla="*/ 1078 w 17000"/>
              <a:gd name="T55" fmla="*/ 136988 h 16999"/>
              <a:gd name="T56" fmla="*/ 7124 w 17000"/>
              <a:gd name="T57" fmla="*/ 143747 h 16999"/>
              <a:gd name="T58" fmla="*/ 38444 w 17000"/>
              <a:gd name="T59" fmla="*/ 152998 h 16999"/>
              <a:gd name="T60" fmla="*/ 29543 w 17000"/>
              <a:gd name="T61" fmla="*/ 188225 h 16999"/>
              <a:gd name="T62" fmla="*/ 26702 w 17000"/>
              <a:gd name="T63" fmla="*/ 196762 h 16999"/>
              <a:gd name="T64" fmla="*/ 30257 w 17000"/>
              <a:gd name="T65" fmla="*/ 205299 h 16999"/>
              <a:gd name="T66" fmla="*/ 48394 w 17000"/>
              <a:gd name="T67" fmla="*/ 220596 h 16999"/>
              <a:gd name="T68" fmla="*/ 57295 w 17000"/>
              <a:gd name="T69" fmla="*/ 219533 h 16999"/>
              <a:gd name="T70" fmla="*/ 89314 w 17000"/>
              <a:gd name="T71" fmla="*/ 207077 h 16999"/>
              <a:gd name="T72" fmla="*/ 103197 w 17000"/>
              <a:gd name="T73" fmla="*/ 238399 h 16999"/>
              <a:gd name="T74" fmla="*/ 108879 w 17000"/>
              <a:gd name="T75" fmla="*/ 245508 h 16999"/>
              <a:gd name="T76" fmla="*/ 132362 w 17000"/>
              <a:gd name="T77" fmla="*/ 247650 h 16999"/>
              <a:gd name="T78" fmla="*/ 140898 w 17000"/>
              <a:gd name="T79" fmla="*/ 244081 h 16999"/>
              <a:gd name="T80" fmla="*/ 145167 w 17000"/>
              <a:gd name="T81" fmla="*/ 236257 h 16999"/>
              <a:gd name="T82" fmla="*/ 163318 w 17000"/>
              <a:gd name="T83" fmla="*/ 204950 h 16999"/>
              <a:gd name="T84" fmla="*/ 192497 w 17000"/>
              <a:gd name="T85" fmla="*/ 220247 h 16999"/>
              <a:gd name="T86" fmla="*/ 201383 w 17000"/>
              <a:gd name="T87" fmla="*/ 219897 h 16999"/>
              <a:gd name="T88" fmla="*/ 218821 w 17000"/>
              <a:gd name="T89" fmla="*/ 203522 h 16999"/>
              <a:gd name="T90" fmla="*/ 220962 w 17000"/>
              <a:gd name="T91" fmla="*/ 194635 h 16999"/>
              <a:gd name="T92" fmla="*/ 202461 w 17000"/>
              <a:gd name="T93" fmla="*/ 168295 h 16999"/>
              <a:gd name="T94" fmla="*/ 210634 w 17000"/>
              <a:gd name="T95" fmla="*/ 148016 h 16999"/>
              <a:gd name="T96" fmla="*/ 242653 w 17000"/>
              <a:gd name="T97" fmla="*/ 142320 h 16999"/>
              <a:gd name="T98" fmla="*/ 247286 w 17000"/>
              <a:gd name="T99" fmla="*/ 134861 h 16999"/>
              <a:gd name="T100" fmla="*/ 246572 w 17000"/>
              <a:gd name="T101" fmla="*/ 110662 h 16999"/>
              <a:gd name="T102" fmla="*/ 240526 w 17000"/>
              <a:gd name="T103" fmla="*/ 103903 h 16999"/>
              <a:gd name="T104" fmla="*/ 209221 w 17000"/>
              <a:gd name="T105" fmla="*/ 94652 h 16999"/>
              <a:gd name="T106" fmla="*/ 218471 w 17000"/>
              <a:gd name="T107" fmla="*/ 59425 h 16999"/>
              <a:gd name="T108" fmla="*/ 220962 w 17000"/>
              <a:gd name="T109" fmla="*/ 50888 h 16999"/>
              <a:gd name="T110" fmla="*/ 217393 w 17000"/>
              <a:gd name="T111" fmla="*/ 42351 h 16999"/>
              <a:gd name="T112" fmla="*/ 199256 w 17000"/>
              <a:gd name="T113" fmla="*/ 27039 h 16999"/>
              <a:gd name="T114" fmla="*/ 190355 w 17000"/>
              <a:gd name="T115" fmla="*/ 28117 h 16999"/>
              <a:gd name="T116" fmla="*/ 158336 w 17000"/>
              <a:gd name="T117" fmla="*/ 40559 h 16999"/>
              <a:gd name="T118" fmla="*/ 144467 w 17000"/>
              <a:gd name="T119" fmla="*/ 9251 h 16999"/>
              <a:gd name="T120" fmla="*/ 138771 w 17000"/>
              <a:gd name="T121" fmla="*/ 2142 h 16999"/>
              <a:gd name="T122" fmla="*/ 115288 w 17000"/>
              <a:gd name="T123" fmla="*/ 0 h 16999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lnTo>
                  <a:pt x="8769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lnTo>
                  <a:pt x="7914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19" name="Google Shape;147;p5">
            <a:extLst>
              <a:ext uri="{FF2B5EF4-FFF2-40B4-BE49-F238E27FC236}">
                <a16:creationId xmlns:a16="http://schemas.microsoft.com/office/drawing/2014/main" id="{A7B3AB7E-2F7E-C749-9381-43638B9395AC}"/>
              </a:ext>
            </a:extLst>
          </p:cNvPr>
          <p:cNvGrpSpPr>
            <a:grpSpLocks/>
          </p:cNvGrpSpPr>
          <p:nvPr/>
        </p:nvGrpSpPr>
        <p:grpSpPr bwMode="auto">
          <a:xfrm>
            <a:off x="7353300" y="3427413"/>
            <a:ext cx="455613" cy="436562"/>
            <a:chOff x="5241175" y="4959100"/>
            <a:chExt cx="539775" cy="517775"/>
          </a:xfrm>
        </p:grpSpPr>
        <p:sp>
          <p:nvSpPr>
            <p:cNvPr id="20" name="Google Shape;148;p5">
              <a:extLst>
                <a:ext uri="{FF2B5EF4-FFF2-40B4-BE49-F238E27FC236}">
                  <a16:creationId xmlns:a16="http://schemas.microsoft.com/office/drawing/2014/main" id="{CADF9D52-4D31-6942-AAAB-C84735E5CF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5150" y="4959100"/>
              <a:ext cx="161225" cy="178300"/>
            </a:xfrm>
            <a:custGeom>
              <a:avLst/>
              <a:gdLst>
                <a:gd name="T0" fmla="*/ 116025 w 6449"/>
                <a:gd name="T1" fmla="*/ 0 h 7132"/>
                <a:gd name="T2" fmla="*/ 111750 w 6449"/>
                <a:gd name="T3" fmla="*/ 625 h 7132"/>
                <a:gd name="T4" fmla="*/ 107475 w 6449"/>
                <a:gd name="T5" fmla="*/ 1225 h 7132"/>
                <a:gd name="T6" fmla="*/ 103200 w 6449"/>
                <a:gd name="T7" fmla="*/ 2450 h 7132"/>
                <a:gd name="T8" fmla="*/ 98925 w 6449"/>
                <a:gd name="T9" fmla="*/ 3675 h 7132"/>
                <a:gd name="T10" fmla="*/ 94650 w 6449"/>
                <a:gd name="T11" fmla="*/ 5500 h 7132"/>
                <a:gd name="T12" fmla="*/ 91000 w 6449"/>
                <a:gd name="T13" fmla="*/ 7950 h 7132"/>
                <a:gd name="T14" fmla="*/ 87925 w 6449"/>
                <a:gd name="T15" fmla="*/ 10375 h 7132"/>
                <a:gd name="T16" fmla="*/ 84875 w 6449"/>
                <a:gd name="T17" fmla="*/ 13450 h 7132"/>
                <a:gd name="T18" fmla="*/ 81825 w 6449"/>
                <a:gd name="T19" fmla="*/ 16500 h 7132"/>
                <a:gd name="T20" fmla="*/ 79375 w 6449"/>
                <a:gd name="T21" fmla="*/ 20150 h 7132"/>
                <a:gd name="T22" fmla="*/ 76950 w 6449"/>
                <a:gd name="T23" fmla="*/ 23825 h 7132"/>
                <a:gd name="T24" fmla="*/ 75125 w 6449"/>
                <a:gd name="T25" fmla="*/ 27475 h 7132"/>
                <a:gd name="T26" fmla="*/ 73275 w 6449"/>
                <a:gd name="T27" fmla="*/ 31750 h 7132"/>
                <a:gd name="T28" fmla="*/ 72675 w 6449"/>
                <a:gd name="T29" fmla="*/ 36025 h 7132"/>
                <a:gd name="T30" fmla="*/ 72050 w 6449"/>
                <a:gd name="T31" fmla="*/ 40300 h 7132"/>
                <a:gd name="T32" fmla="*/ 71450 w 6449"/>
                <a:gd name="T33" fmla="*/ 45200 h 7132"/>
                <a:gd name="T34" fmla="*/ 72050 w 6449"/>
                <a:gd name="T35" fmla="*/ 51900 h 7132"/>
                <a:gd name="T36" fmla="*/ 73900 w 6449"/>
                <a:gd name="T37" fmla="*/ 58625 h 7132"/>
                <a:gd name="T38" fmla="*/ 76325 w 6449"/>
                <a:gd name="T39" fmla="*/ 64725 h 7132"/>
                <a:gd name="T40" fmla="*/ 79375 w 6449"/>
                <a:gd name="T41" fmla="*/ 70225 h 7132"/>
                <a:gd name="T42" fmla="*/ 0 w 6449"/>
                <a:gd name="T43" fmla="*/ 163650 h 7132"/>
                <a:gd name="T44" fmla="*/ 9175 w 6449"/>
                <a:gd name="T45" fmla="*/ 170350 h 7132"/>
                <a:gd name="T46" fmla="*/ 17725 w 6449"/>
                <a:gd name="T47" fmla="*/ 178300 h 7132"/>
                <a:gd name="T48" fmla="*/ 97100 w 6449"/>
                <a:gd name="T49" fmla="*/ 85475 h 7132"/>
                <a:gd name="T50" fmla="*/ 101375 w 6449"/>
                <a:gd name="T51" fmla="*/ 87325 h 7132"/>
                <a:gd name="T52" fmla="*/ 106250 w 6449"/>
                <a:gd name="T53" fmla="*/ 88550 h 7132"/>
                <a:gd name="T54" fmla="*/ 111125 w 6449"/>
                <a:gd name="T55" fmla="*/ 89150 h 7132"/>
                <a:gd name="T56" fmla="*/ 116025 w 6449"/>
                <a:gd name="T57" fmla="*/ 89750 h 7132"/>
                <a:gd name="T58" fmla="*/ 120900 w 6449"/>
                <a:gd name="T59" fmla="*/ 89150 h 7132"/>
                <a:gd name="T60" fmla="*/ 125175 w 6449"/>
                <a:gd name="T61" fmla="*/ 88550 h 7132"/>
                <a:gd name="T62" fmla="*/ 129450 w 6449"/>
                <a:gd name="T63" fmla="*/ 87925 h 7132"/>
                <a:gd name="T64" fmla="*/ 133725 w 6449"/>
                <a:gd name="T65" fmla="*/ 86100 h 7132"/>
                <a:gd name="T66" fmla="*/ 137400 w 6449"/>
                <a:gd name="T67" fmla="*/ 84275 h 7132"/>
                <a:gd name="T68" fmla="*/ 141050 w 6449"/>
                <a:gd name="T69" fmla="*/ 81825 h 7132"/>
                <a:gd name="T70" fmla="*/ 144725 w 6449"/>
                <a:gd name="T71" fmla="*/ 79375 h 7132"/>
                <a:gd name="T72" fmla="*/ 147775 w 6449"/>
                <a:gd name="T73" fmla="*/ 76325 h 7132"/>
                <a:gd name="T74" fmla="*/ 150825 w 6449"/>
                <a:gd name="T75" fmla="*/ 73275 h 7132"/>
                <a:gd name="T76" fmla="*/ 153275 w 6449"/>
                <a:gd name="T77" fmla="*/ 70225 h 7132"/>
                <a:gd name="T78" fmla="*/ 155700 w 6449"/>
                <a:gd name="T79" fmla="*/ 65950 h 7132"/>
                <a:gd name="T80" fmla="*/ 157550 w 6449"/>
                <a:gd name="T81" fmla="*/ 62275 h 7132"/>
                <a:gd name="T82" fmla="*/ 158750 w 6449"/>
                <a:gd name="T83" fmla="*/ 58000 h 7132"/>
                <a:gd name="T84" fmla="*/ 159975 w 6449"/>
                <a:gd name="T85" fmla="*/ 53725 h 7132"/>
                <a:gd name="T86" fmla="*/ 160600 w 6449"/>
                <a:gd name="T87" fmla="*/ 49475 h 7132"/>
                <a:gd name="T88" fmla="*/ 161200 w 6449"/>
                <a:gd name="T89" fmla="*/ 45200 h 7132"/>
                <a:gd name="T90" fmla="*/ 160600 w 6449"/>
                <a:gd name="T91" fmla="*/ 40300 h 7132"/>
                <a:gd name="T92" fmla="*/ 159975 w 6449"/>
                <a:gd name="T93" fmla="*/ 36025 h 7132"/>
                <a:gd name="T94" fmla="*/ 158750 w 6449"/>
                <a:gd name="T95" fmla="*/ 31750 h 7132"/>
                <a:gd name="T96" fmla="*/ 157550 w 6449"/>
                <a:gd name="T97" fmla="*/ 27475 h 7132"/>
                <a:gd name="T98" fmla="*/ 155700 w 6449"/>
                <a:gd name="T99" fmla="*/ 23825 h 7132"/>
                <a:gd name="T100" fmla="*/ 153275 w 6449"/>
                <a:gd name="T101" fmla="*/ 20150 h 7132"/>
                <a:gd name="T102" fmla="*/ 150825 w 6449"/>
                <a:gd name="T103" fmla="*/ 16500 h 7132"/>
                <a:gd name="T104" fmla="*/ 147775 w 6449"/>
                <a:gd name="T105" fmla="*/ 13450 h 7132"/>
                <a:gd name="T106" fmla="*/ 144725 w 6449"/>
                <a:gd name="T107" fmla="*/ 10375 h 7132"/>
                <a:gd name="T108" fmla="*/ 141050 w 6449"/>
                <a:gd name="T109" fmla="*/ 7950 h 7132"/>
                <a:gd name="T110" fmla="*/ 137400 w 6449"/>
                <a:gd name="T111" fmla="*/ 5500 h 7132"/>
                <a:gd name="T112" fmla="*/ 133725 w 6449"/>
                <a:gd name="T113" fmla="*/ 3675 h 7132"/>
                <a:gd name="T114" fmla="*/ 129450 w 6449"/>
                <a:gd name="T115" fmla="*/ 2450 h 7132"/>
                <a:gd name="T116" fmla="*/ 125175 w 6449"/>
                <a:gd name="T117" fmla="*/ 1225 h 7132"/>
                <a:gd name="T118" fmla="*/ 120900 w 6449"/>
                <a:gd name="T119" fmla="*/ 625 h 7132"/>
                <a:gd name="T120" fmla="*/ 116025 w 6449"/>
                <a:gd name="T121" fmla="*/ 0 h 7132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149;p5">
              <a:extLst>
                <a:ext uri="{FF2B5EF4-FFF2-40B4-BE49-F238E27FC236}">
                  <a16:creationId xmlns:a16="http://schemas.microsoft.com/office/drawing/2014/main" id="{E48FE929-F7BD-BC4A-8705-F5D5F0AAE8D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30925" y="4985350"/>
              <a:ext cx="128250" cy="148400"/>
            </a:xfrm>
            <a:custGeom>
              <a:avLst/>
              <a:gdLst>
                <a:gd name="T0" fmla="*/ 39075 w 5130"/>
                <a:gd name="T1" fmla="*/ 0 h 5936"/>
                <a:gd name="T2" fmla="*/ 34800 w 5130"/>
                <a:gd name="T3" fmla="*/ 625 h 5936"/>
                <a:gd name="T4" fmla="*/ 30525 w 5130"/>
                <a:gd name="T5" fmla="*/ 1850 h 5936"/>
                <a:gd name="T6" fmla="*/ 26875 w 5130"/>
                <a:gd name="T7" fmla="*/ 3675 h 5936"/>
                <a:gd name="T8" fmla="*/ 22600 w 5130"/>
                <a:gd name="T9" fmla="*/ 5500 h 5936"/>
                <a:gd name="T10" fmla="*/ 18925 w 5130"/>
                <a:gd name="T11" fmla="*/ 7950 h 5936"/>
                <a:gd name="T12" fmla="*/ 15875 w 5130"/>
                <a:gd name="T13" fmla="*/ 10400 h 5936"/>
                <a:gd name="T14" fmla="*/ 12825 w 5130"/>
                <a:gd name="T15" fmla="*/ 13450 h 5936"/>
                <a:gd name="T16" fmla="*/ 9775 w 5130"/>
                <a:gd name="T17" fmla="*/ 16500 h 5936"/>
                <a:gd name="T18" fmla="*/ 7325 w 5130"/>
                <a:gd name="T19" fmla="*/ 20150 h 5936"/>
                <a:gd name="T20" fmla="*/ 4900 w 5130"/>
                <a:gd name="T21" fmla="*/ 23825 h 5936"/>
                <a:gd name="T22" fmla="*/ 3050 w 5130"/>
                <a:gd name="T23" fmla="*/ 27475 h 5936"/>
                <a:gd name="T24" fmla="*/ 1850 w 5130"/>
                <a:gd name="T25" fmla="*/ 31750 h 5936"/>
                <a:gd name="T26" fmla="*/ 625 w 5130"/>
                <a:gd name="T27" fmla="*/ 36650 h 5936"/>
                <a:gd name="T28" fmla="*/ 0 w 5130"/>
                <a:gd name="T29" fmla="*/ 40925 h 5936"/>
                <a:gd name="T30" fmla="*/ 0 w 5130"/>
                <a:gd name="T31" fmla="*/ 45200 h 5936"/>
                <a:gd name="T32" fmla="*/ 0 w 5130"/>
                <a:gd name="T33" fmla="*/ 50075 h 5936"/>
                <a:gd name="T34" fmla="*/ 625 w 5130"/>
                <a:gd name="T35" fmla="*/ 54350 h 5936"/>
                <a:gd name="T36" fmla="*/ 1850 w 5130"/>
                <a:gd name="T37" fmla="*/ 58625 h 5936"/>
                <a:gd name="T38" fmla="*/ 3675 w 5130"/>
                <a:gd name="T39" fmla="*/ 62300 h 5936"/>
                <a:gd name="T40" fmla="*/ 5500 w 5130"/>
                <a:gd name="T41" fmla="*/ 66575 h 5936"/>
                <a:gd name="T42" fmla="*/ 7950 w 5130"/>
                <a:gd name="T43" fmla="*/ 69625 h 5936"/>
                <a:gd name="T44" fmla="*/ 10375 w 5130"/>
                <a:gd name="T45" fmla="*/ 73275 h 5936"/>
                <a:gd name="T46" fmla="*/ 13450 w 5130"/>
                <a:gd name="T47" fmla="*/ 76325 h 5936"/>
                <a:gd name="T48" fmla="*/ 16500 w 5130"/>
                <a:gd name="T49" fmla="*/ 79375 h 5936"/>
                <a:gd name="T50" fmla="*/ 20150 w 5130"/>
                <a:gd name="T51" fmla="*/ 81825 h 5936"/>
                <a:gd name="T52" fmla="*/ 23825 w 5130"/>
                <a:gd name="T53" fmla="*/ 84275 h 5936"/>
                <a:gd name="T54" fmla="*/ 27475 w 5130"/>
                <a:gd name="T55" fmla="*/ 86100 h 5936"/>
                <a:gd name="T56" fmla="*/ 31750 w 5130"/>
                <a:gd name="T57" fmla="*/ 87325 h 5936"/>
                <a:gd name="T58" fmla="*/ 36650 w 5130"/>
                <a:gd name="T59" fmla="*/ 88550 h 5936"/>
                <a:gd name="T60" fmla="*/ 42750 w 5130"/>
                <a:gd name="T61" fmla="*/ 89150 h 5936"/>
                <a:gd name="T62" fmla="*/ 49475 w 5130"/>
                <a:gd name="T63" fmla="*/ 89150 h 5936"/>
                <a:gd name="T64" fmla="*/ 55575 w 5130"/>
                <a:gd name="T65" fmla="*/ 87925 h 5936"/>
                <a:gd name="T66" fmla="*/ 61675 w 5130"/>
                <a:gd name="T67" fmla="*/ 86100 h 5936"/>
                <a:gd name="T68" fmla="*/ 109900 w 5130"/>
                <a:gd name="T69" fmla="*/ 148375 h 5936"/>
                <a:gd name="T70" fmla="*/ 118450 w 5130"/>
                <a:gd name="T71" fmla="*/ 141050 h 5936"/>
                <a:gd name="T72" fmla="*/ 128225 w 5130"/>
                <a:gd name="T73" fmla="*/ 134350 h 5936"/>
                <a:gd name="T74" fmla="*/ 80000 w 5130"/>
                <a:gd name="T75" fmla="*/ 71450 h 5936"/>
                <a:gd name="T76" fmla="*/ 83050 w 5130"/>
                <a:gd name="T77" fmla="*/ 67175 h 5936"/>
                <a:gd name="T78" fmla="*/ 85475 w 5130"/>
                <a:gd name="T79" fmla="*/ 62900 h 5936"/>
                <a:gd name="T80" fmla="*/ 87325 w 5130"/>
                <a:gd name="T81" fmla="*/ 58025 h 5936"/>
                <a:gd name="T82" fmla="*/ 88550 w 5130"/>
                <a:gd name="T83" fmla="*/ 52525 h 5936"/>
                <a:gd name="T84" fmla="*/ 89150 w 5130"/>
                <a:gd name="T85" fmla="*/ 48250 h 5936"/>
                <a:gd name="T86" fmla="*/ 89150 w 5130"/>
                <a:gd name="T87" fmla="*/ 43350 h 5936"/>
                <a:gd name="T88" fmla="*/ 89150 w 5130"/>
                <a:gd name="T89" fmla="*/ 39100 h 5936"/>
                <a:gd name="T90" fmla="*/ 87925 w 5130"/>
                <a:gd name="T91" fmla="*/ 34825 h 5936"/>
                <a:gd name="T92" fmla="*/ 86700 w 5130"/>
                <a:gd name="T93" fmla="*/ 30550 h 5936"/>
                <a:gd name="T94" fmla="*/ 85475 w 5130"/>
                <a:gd name="T95" fmla="*/ 26875 h 5936"/>
                <a:gd name="T96" fmla="*/ 83650 w 5130"/>
                <a:gd name="T97" fmla="*/ 22600 h 5936"/>
                <a:gd name="T98" fmla="*/ 81225 w 5130"/>
                <a:gd name="T99" fmla="*/ 18950 h 5936"/>
                <a:gd name="T100" fmla="*/ 78775 w 5130"/>
                <a:gd name="T101" fmla="*/ 15875 h 5936"/>
                <a:gd name="T102" fmla="*/ 75725 w 5130"/>
                <a:gd name="T103" fmla="*/ 12825 h 5936"/>
                <a:gd name="T104" fmla="*/ 72675 w 5130"/>
                <a:gd name="T105" fmla="*/ 9775 h 5936"/>
                <a:gd name="T106" fmla="*/ 69000 w 5130"/>
                <a:gd name="T107" fmla="*/ 7350 h 5936"/>
                <a:gd name="T108" fmla="*/ 65350 w 5130"/>
                <a:gd name="T109" fmla="*/ 4900 h 5936"/>
                <a:gd name="T110" fmla="*/ 61075 w 5130"/>
                <a:gd name="T111" fmla="*/ 3075 h 5936"/>
                <a:gd name="T112" fmla="*/ 56800 w 5130"/>
                <a:gd name="T113" fmla="*/ 1850 h 5936"/>
                <a:gd name="T114" fmla="*/ 52525 w 5130"/>
                <a:gd name="T115" fmla="*/ 625 h 5936"/>
                <a:gd name="T116" fmla="*/ 48250 w 5130"/>
                <a:gd name="T117" fmla="*/ 0 h 5936"/>
                <a:gd name="T118" fmla="*/ 39075 w 5130"/>
                <a:gd name="T119" fmla="*/ 0 h 59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lnTo>
                    <a:pt x="1563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150;p5">
              <a:extLst>
                <a:ext uri="{FF2B5EF4-FFF2-40B4-BE49-F238E27FC236}">
                  <a16:creationId xmlns:a16="http://schemas.microsoft.com/office/drawing/2014/main" id="{AAB9F4F3-FD97-9E4D-955D-2A1EB3A2CD17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1175" y="5241175"/>
              <a:ext cx="180125" cy="109325"/>
            </a:xfrm>
            <a:custGeom>
              <a:avLst/>
              <a:gdLst>
                <a:gd name="T0" fmla="*/ 170975 w 7205"/>
                <a:gd name="T1" fmla="*/ 25 h 4373"/>
                <a:gd name="T2" fmla="*/ 80600 w 7205"/>
                <a:gd name="T3" fmla="*/ 37275 h 4373"/>
                <a:gd name="T4" fmla="*/ 77550 w 7205"/>
                <a:gd name="T5" fmla="*/ 34200 h 4373"/>
                <a:gd name="T6" fmla="*/ 74500 w 7205"/>
                <a:gd name="T7" fmla="*/ 31150 h 4373"/>
                <a:gd name="T8" fmla="*/ 71450 w 7205"/>
                <a:gd name="T9" fmla="*/ 28100 h 4373"/>
                <a:gd name="T10" fmla="*/ 67175 w 7205"/>
                <a:gd name="T11" fmla="*/ 25650 h 4373"/>
                <a:gd name="T12" fmla="*/ 63500 w 7205"/>
                <a:gd name="T13" fmla="*/ 23825 h 4373"/>
                <a:gd name="T14" fmla="*/ 59225 w 7205"/>
                <a:gd name="T15" fmla="*/ 22000 h 4373"/>
                <a:gd name="T16" fmla="*/ 54950 w 7205"/>
                <a:gd name="T17" fmla="*/ 20775 h 4373"/>
                <a:gd name="T18" fmla="*/ 50675 w 7205"/>
                <a:gd name="T19" fmla="*/ 20175 h 4373"/>
                <a:gd name="T20" fmla="*/ 46400 w 7205"/>
                <a:gd name="T21" fmla="*/ 19550 h 4373"/>
                <a:gd name="T22" fmla="*/ 42125 w 7205"/>
                <a:gd name="T23" fmla="*/ 20175 h 4373"/>
                <a:gd name="T24" fmla="*/ 37850 w 7205"/>
                <a:gd name="T25" fmla="*/ 20175 h 4373"/>
                <a:gd name="T26" fmla="*/ 33575 w 7205"/>
                <a:gd name="T27" fmla="*/ 21400 h 4373"/>
                <a:gd name="T28" fmla="*/ 29300 w 7205"/>
                <a:gd name="T29" fmla="*/ 22600 h 4373"/>
                <a:gd name="T30" fmla="*/ 25650 w 7205"/>
                <a:gd name="T31" fmla="*/ 24450 h 4373"/>
                <a:gd name="T32" fmla="*/ 21975 w 7205"/>
                <a:gd name="T33" fmla="*/ 26275 h 4373"/>
                <a:gd name="T34" fmla="*/ 18325 w 7205"/>
                <a:gd name="T35" fmla="*/ 28725 h 4373"/>
                <a:gd name="T36" fmla="*/ 14650 w 7205"/>
                <a:gd name="T37" fmla="*/ 31775 h 4373"/>
                <a:gd name="T38" fmla="*/ 11600 w 7205"/>
                <a:gd name="T39" fmla="*/ 34825 h 4373"/>
                <a:gd name="T40" fmla="*/ 8550 w 7205"/>
                <a:gd name="T41" fmla="*/ 37875 h 4373"/>
                <a:gd name="T42" fmla="*/ 6100 w 7205"/>
                <a:gd name="T43" fmla="*/ 42150 h 4373"/>
                <a:gd name="T44" fmla="*/ 4275 w 7205"/>
                <a:gd name="T45" fmla="*/ 45800 h 4373"/>
                <a:gd name="T46" fmla="*/ 2450 w 7205"/>
                <a:gd name="T47" fmla="*/ 50075 h 4373"/>
                <a:gd name="T48" fmla="*/ 1225 w 7205"/>
                <a:gd name="T49" fmla="*/ 54350 h 4373"/>
                <a:gd name="T50" fmla="*/ 625 w 7205"/>
                <a:gd name="T51" fmla="*/ 58625 h 4373"/>
                <a:gd name="T52" fmla="*/ 0 w 7205"/>
                <a:gd name="T53" fmla="*/ 62900 h 4373"/>
                <a:gd name="T54" fmla="*/ 0 w 7205"/>
                <a:gd name="T55" fmla="*/ 67175 h 4373"/>
                <a:gd name="T56" fmla="*/ 625 w 7205"/>
                <a:gd name="T57" fmla="*/ 71450 h 4373"/>
                <a:gd name="T58" fmla="*/ 1825 w 7205"/>
                <a:gd name="T59" fmla="*/ 75725 h 4373"/>
                <a:gd name="T60" fmla="*/ 3050 w 7205"/>
                <a:gd name="T61" fmla="*/ 80000 h 4373"/>
                <a:gd name="T62" fmla="*/ 4875 w 7205"/>
                <a:gd name="T63" fmla="*/ 83675 h 4373"/>
                <a:gd name="T64" fmla="*/ 6725 w 7205"/>
                <a:gd name="T65" fmla="*/ 87950 h 4373"/>
                <a:gd name="T66" fmla="*/ 9150 w 7205"/>
                <a:gd name="T67" fmla="*/ 91000 h 4373"/>
                <a:gd name="T68" fmla="*/ 11600 w 7205"/>
                <a:gd name="T69" fmla="*/ 94650 h 4373"/>
                <a:gd name="T70" fmla="*/ 15275 w 7205"/>
                <a:gd name="T71" fmla="*/ 97700 h 4373"/>
                <a:gd name="T72" fmla="*/ 18325 w 7205"/>
                <a:gd name="T73" fmla="*/ 100775 h 4373"/>
                <a:gd name="T74" fmla="*/ 22600 w 7205"/>
                <a:gd name="T75" fmla="*/ 103200 h 4373"/>
                <a:gd name="T76" fmla="*/ 26250 w 7205"/>
                <a:gd name="T77" fmla="*/ 105025 h 4373"/>
                <a:gd name="T78" fmla="*/ 30525 w 7205"/>
                <a:gd name="T79" fmla="*/ 106875 h 4373"/>
                <a:gd name="T80" fmla="*/ 34800 w 7205"/>
                <a:gd name="T81" fmla="*/ 108100 h 4373"/>
                <a:gd name="T82" fmla="*/ 39075 w 7205"/>
                <a:gd name="T83" fmla="*/ 108700 h 4373"/>
                <a:gd name="T84" fmla="*/ 43350 w 7205"/>
                <a:gd name="T85" fmla="*/ 109300 h 4373"/>
                <a:gd name="T86" fmla="*/ 47625 w 7205"/>
                <a:gd name="T87" fmla="*/ 109300 h 4373"/>
                <a:gd name="T88" fmla="*/ 51900 w 7205"/>
                <a:gd name="T89" fmla="*/ 108700 h 4373"/>
                <a:gd name="T90" fmla="*/ 56175 w 7205"/>
                <a:gd name="T91" fmla="*/ 107475 h 4373"/>
                <a:gd name="T92" fmla="*/ 60450 w 7205"/>
                <a:gd name="T93" fmla="*/ 106250 h 4373"/>
                <a:gd name="T94" fmla="*/ 64125 w 7205"/>
                <a:gd name="T95" fmla="*/ 105025 h 4373"/>
                <a:gd name="T96" fmla="*/ 67775 w 7205"/>
                <a:gd name="T97" fmla="*/ 102600 h 4373"/>
                <a:gd name="T98" fmla="*/ 71450 w 7205"/>
                <a:gd name="T99" fmla="*/ 100150 h 4373"/>
                <a:gd name="T100" fmla="*/ 75100 w 7205"/>
                <a:gd name="T101" fmla="*/ 97700 h 4373"/>
                <a:gd name="T102" fmla="*/ 78150 w 7205"/>
                <a:gd name="T103" fmla="*/ 94650 h 4373"/>
                <a:gd name="T104" fmla="*/ 81200 w 7205"/>
                <a:gd name="T105" fmla="*/ 91000 h 4373"/>
                <a:gd name="T106" fmla="*/ 83650 w 7205"/>
                <a:gd name="T107" fmla="*/ 87325 h 4373"/>
                <a:gd name="T108" fmla="*/ 86700 w 7205"/>
                <a:gd name="T109" fmla="*/ 80000 h 4373"/>
                <a:gd name="T110" fmla="*/ 88525 w 7205"/>
                <a:gd name="T111" fmla="*/ 73275 h 4373"/>
                <a:gd name="T112" fmla="*/ 89750 w 7205"/>
                <a:gd name="T113" fmla="*/ 65950 h 4373"/>
                <a:gd name="T114" fmla="*/ 89150 w 7205"/>
                <a:gd name="T115" fmla="*/ 58625 h 4373"/>
                <a:gd name="T116" fmla="*/ 180125 w 7205"/>
                <a:gd name="T117" fmla="*/ 21400 h 4373"/>
                <a:gd name="T118" fmla="*/ 174625 w 7205"/>
                <a:gd name="T119" fmla="*/ 11000 h 4373"/>
                <a:gd name="T120" fmla="*/ 170975 w 7205"/>
                <a:gd name="T121" fmla="*/ 25 h 4373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" name="Google Shape;151;p5">
              <a:extLst>
                <a:ext uri="{FF2B5EF4-FFF2-40B4-BE49-F238E27FC236}">
                  <a16:creationId xmlns:a16="http://schemas.microsoft.com/office/drawing/2014/main" id="{7584F21B-E7F7-5240-9394-6DC34AFC2C3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1575" y="5316900"/>
              <a:ext cx="89175" cy="159975"/>
            </a:xfrm>
            <a:custGeom>
              <a:avLst/>
              <a:gdLst>
                <a:gd name="T0" fmla="*/ 37275 w 3567"/>
                <a:gd name="T1" fmla="*/ 0 h 6399"/>
                <a:gd name="T2" fmla="*/ 34825 w 3567"/>
                <a:gd name="T3" fmla="*/ 71450 h 6399"/>
                <a:gd name="T4" fmla="*/ 29950 w 3567"/>
                <a:gd name="T5" fmla="*/ 72675 h 6399"/>
                <a:gd name="T6" fmla="*/ 25050 w 3567"/>
                <a:gd name="T7" fmla="*/ 75100 h 6399"/>
                <a:gd name="T8" fmla="*/ 20175 w 3567"/>
                <a:gd name="T9" fmla="*/ 77550 h 6399"/>
                <a:gd name="T10" fmla="*/ 15900 w 3567"/>
                <a:gd name="T11" fmla="*/ 80600 h 6399"/>
                <a:gd name="T12" fmla="*/ 12225 w 3567"/>
                <a:gd name="T13" fmla="*/ 83650 h 6399"/>
                <a:gd name="T14" fmla="*/ 9800 w 3567"/>
                <a:gd name="T15" fmla="*/ 87325 h 6399"/>
                <a:gd name="T16" fmla="*/ 6725 w 3567"/>
                <a:gd name="T17" fmla="*/ 90975 h 6399"/>
                <a:gd name="T18" fmla="*/ 4900 w 3567"/>
                <a:gd name="T19" fmla="*/ 94650 h 6399"/>
                <a:gd name="T20" fmla="*/ 3075 w 3567"/>
                <a:gd name="T21" fmla="*/ 98300 h 6399"/>
                <a:gd name="T22" fmla="*/ 1850 w 3567"/>
                <a:gd name="T23" fmla="*/ 102575 h 6399"/>
                <a:gd name="T24" fmla="*/ 625 w 3567"/>
                <a:gd name="T25" fmla="*/ 106850 h 6399"/>
                <a:gd name="T26" fmla="*/ 25 w 3567"/>
                <a:gd name="T27" fmla="*/ 111125 h 6399"/>
                <a:gd name="T28" fmla="*/ 25 w 3567"/>
                <a:gd name="T29" fmla="*/ 115400 h 6399"/>
                <a:gd name="T30" fmla="*/ 25 w 3567"/>
                <a:gd name="T31" fmla="*/ 119675 h 6399"/>
                <a:gd name="T32" fmla="*/ 625 w 3567"/>
                <a:gd name="T33" fmla="*/ 123950 h 6399"/>
                <a:gd name="T34" fmla="*/ 1850 w 3567"/>
                <a:gd name="T35" fmla="*/ 128225 h 6399"/>
                <a:gd name="T36" fmla="*/ 3075 w 3567"/>
                <a:gd name="T37" fmla="*/ 131900 h 6399"/>
                <a:gd name="T38" fmla="*/ 4900 w 3567"/>
                <a:gd name="T39" fmla="*/ 136175 h 6399"/>
                <a:gd name="T40" fmla="*/ 7350 w 3567"/>
                <a:gd name="T41" fmla="*/ 139825 h 6399"/>
                <a:gd name="T42" fmla="*/ 10400 w 3567"/>
                <a:gd name="T43" fmla="*/ 143500 h 6399"/>
                <a:gd name="T44" fmla="*/ 13450 w 3567"/>
                <a:gd name="T45" fmla="*/ 147150 h 6399"/>
                <a:gd name="T46" fmla="*/ 16500 w 3567"/>
                <a:gd name="T47" fmla="*/ 150200 h 6399"/>
                <a:gd name="T48" fmla="*/ 20175 w 3567"/>
                <a:gd name="T49" fmla="*/ 152650 h 6399"/>
                <a:gd name="T50" fmla="*/ 23825 w 3567"/>
                <a:gd name="T51" fmla="*/ 154475 h 6399"/>
                <a:gd name="T52" fmla="*/ 28100 w 3567"/>
                <a:gd name="T53" fmla="*/ 156300 h 6399"/>
                <a:gd name="T54" fmla="*/ 31775 w 3567"/>
                <a:gd name="T55" fmla="*/ 158150 h 6399"/>
                <a:gd name="T56" fmla="*/ 36050 w 3567"/>
                <a:gd name="T57" fmla="*/ 158750 h 6399"/>
                <a:gd name="T58" fmla="*/ 40325 w 3567"/>
                <a:gd name="T59" fmla="*/ 159375 h 6399"/>
                <a:gd name="T60" fmla="*/ 44600 w 3567"/>
                <a:gd name="T61" fmla="*/ 159975 h 6399"/>
                <a:gd name="T62" fmla="*/ 48875 w 3567"/>
                <a:gd name="T63" fmla="*/ 159375 h 6399"/>
                <a:gd name="T64" fmla="*/ 53150 w 3567"/>
                <a:gd name="T65" fmla="*/ 158750 h 6399"/>
                <a:gd name="T66" fmla="*/ 57425 w 3567"/>
                <a:gd name="T67" fmla="*/ 157525 h 6399"/>
                <a:gd name="T68" fmla="*/ 61700 w 3567"/>
                <a:gd name="T69" fmla="*/ 156300 h 6399"/>
                <a:gd name="T70" fmla="*/ 65350 w 3567"/>
                <a:gd name="T71" fmla="*/ 154475 h 6399"/>
                <a:gd name="T72" fmla="*/ 69625 w 3567"/>
                <a:gd name="T73" fmla="*/ 152050 h 6399"/>
                <a:gd name="T74" fmla="*/ 73300 w 3567"/>
                <a:gd name="T75" fmla="*/ 149600 h 6399"/>
                <a:gd name="T76" fmla="*/ 76350 w 3567"/>
                <a:gd name="T77" fmla="*/ 146550 h 6399"/>
                <a:gd name="T78" fmla="*/ 79400 w 3567"/>
                <a:gd name="T79" fmla="*/ 142875 h 6399"/>
                <a:gd name="T80" fmla="*/ 81825 w 3567"/>
                <a:gd name="T81" fmla="*/ 139225 h 6399"/>
                <a:gd name="T82" fmla="*/ 84275 w 3567"/>
                <a:gd name="T83" fmla="*/ 135550 h 6399"/>
                <a:gd name="T84" fmla="*/ 86100 w 3567"/>
                <a:gd name="T85" fmla="*/ 131900 h 6399"/>
                <a:gd name="T86" fmla="*/ 87325 w 3567"/>
                <a:gd name="T87" fmla="*/ 127625 h 6399"/>
                <a:gd name="T88" fmla="*/ 88550 w 3567"/>
                <a:gd name="T89" fmla="*/ 123350 h 6399"/>
                <a:gd name="T90" fmla="*/ 89175 w 3567"/>
                <a:gd name="T91" fmla="*/ 119075 h 6399"/>
                <a:gd name="T92" fmla="*/ 89175 w 3567"/>
                <a:gd name="T93" fmla="*/ 114800 h 6399"/>
                <a:gd name="T94" fmla="*/ 89175 w 3567"/>
                <a:gd name="T95" fmla="*/ 110525 h 6399"/>
                <a:gd name="T96" fmla="*/ 88550 w 3567"/>
                <a:gd name="T97" fmla="*/ 106250 h 6399"/>
                <a:gd name="T98" fmla="*/ 87325 w 3567"/>
                <a:gd name="T99" fmla="*/ 101975 h 6399"/>
                <a:gd name="T100" fmla="*/ 85500 w 3567"/>
                <a:gd name="T101" fmla="*/ 97700 h 6399"/>
                <a:gd name="T102" fmla="*/ 83675 w 3567"/>
                <a:gd name="T103" fmla="*/ 94025 h 6399"/>
                <a:gd name="T104" fmla="*/ 81825 w 3567"/>
                <a:gd name="T105" fmla="*/ 90375 h 6399"/>
                <a:gd name="T106" fmla="*/ 78775 w 3567"/>
                <a:gd name="T107" fmla="*/ 86700 h 6399"/>
                <a:gd name="T108" fmla="*/ 74500 w 3567"/>
                <a:gd name="T109" fmla="*/ 81825 h 6399"/>
                <a:gd name="T110" fmla="*/ 69025 w 3567"/>
                <a:gd name="T111" fmla="*/ 77550 h 6399"/>
                <a:gd name="T112" fmla="*/ 63525 w 3567"/>
                <a:gd name="T113" fmla="*/ 74500 h 6399"/>
                <a:gd name="T114" fmla="*/ 58025 w 3567"/>
                <a:gd name="T115" fmla="*/ 72675 h 6399"/>
                <a:gd name="T116" fmla="*/ 60475 w 3567"/>
                <a:gd name="T117" fmla="*/ 625 h 6399"/>
                <a:gd name="T118" fmla="*/ 60475 w 3567"/>
                <a:gd name="T119" fmla="*/ 625 h 6399"/>
                <a:gd name="T120" fmla="*/ 53150 w 3567"/>
                <a:gd name="T121" fmla="*/ 1225 h 6399"/>
                <a:gd name="T122" fmla="*/ 45200 w 3567"/>
                <a:gd name="T123" fmla="*/ 625 h 6399"/>
                <a:gd name="T124" fmla="*/ 37275 w 3567"/>
                <a:gd name="T125" fmla="*/ 0 h 6399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" name="Google Shape;152;p5">
              <a:extLst>
                <a:ext uri="{FF2B5EF4-FFF2-40B4-BE49-F238E27FC236}">
                  <a16:creationId xmlns:a16="http://schemas.microsoft.com/office/drawing/2014/main" id="{38ED85CA-C344-E943-BC3C-28343B0519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9100" y="5194175"/>
              <a:ext cx="161850" cy="89775"/>
            </a:xfrm>
            <a:custGeom>
              <a:avLst/>
              <a:gdLst>
                <a:gd name="T0" fmla="*/ 114800 w 6474"/>
                <a:gd name="T1" fmla="*/ 0 h 3591"/>
                <a:gd name="T2" fmla="*/ 110550 w 6474"/>
                <a:gd name="T3" fmla="*/ 625 h 3591"/>
                <a:gd name="T4" fmla="*/ 106275 w 6474"/>
                <a:gd name="T5" fmla="*/ 1825 h 3591"/>
                <a:gd name="T6" fmla="*/ 102000 w 6474"/>
                <a:gd name="T7" fmla="*/ 3050 h 3591"/>
                <a:gd name="T8" fmla="*/ 97100 w 6474"/>
                <a:gd name="T9" fmla="*/ 4900 h 3591"/>
                <a:gd name="T10" fmla="*/ 92825 w 6474"/>
                <a:gd name="T11" fmla="*/ 7325 h 3591"/>
                <a:gd name="T12" fmla="*/ 89175 w 6474"/>
                <a:gd name="T13" fmla="*/ 9775 h 3591"/>
                <a:gd name="T14" fmla="*/ 85500 w 6474"/>
                <a:gd name="T15" fmla="*/ 12825 h 3591"/>
                <a:gd name="T16" fmla="*/ 82450 w 6474"/>
                <a:gd name="T17" fmla="*/ 16500 h 3591"/>
                <a:gd name="T18" fmla="*/ 80000 w 6474"/>
                <a:gd name="T19" fmla="*/ 20150 h 3591"/>
                <a:gd name="T20" fmla="*/ 77575 w 6474"/>
                <a:gd name="T21" fmla="*/ 23825 h 3591"/>
                <a:gd name="T22" fmla="*/ 75725 w 6474"/>
                <a:gd name="T23" fmla="*/ 28100 h 3591"/>
                <a:gd name="T24" fmla="*/ 2475 w 6474"/>
                <a:gd name="T25" fmla="*/ 18925 h 3591"/>
                <a:gd name="T26" fmla="*/ 1850 w 6474"/>
                <a:gd name="T27" fmla="*/ 30525 h 3591"/>
                <a:gd name="T28" fmla="*/ 25 w 6474"/>
                <a:gd name="T29" fmla="*/ 41525 h 3591"/>
                <a:gd name="T30" fmla="*/ 72675 w 6474"/>
                <a:gd name="T31" fmla="*/ 50675 h 3591"/>
                <a:gd name="T32" fmla="*/ 73300 w 6474"/>
                <a:gd name="T33" fmla="*/ 55575 h 3591"/>
                <a:gd name="T34" fmla="*/ 75125 w 6474"/>
                <a:gd name="T35" fmla="*/ 60450 h 3591"/>
                <a:gd name="T36" fmla="*/ 76950 w 6474"/>
                <a:gd name="T37" fmla="*/ 64125 h 3591"/>
                <a:gd name="T38" fmla="*/ 78800 w 6474"/>
                <a:gd name="T39" fmla="*/ 68400 h 3591"/>
                <a:gd name="T40" fmla="*/ 81225 w 6474"/>
                <a:gd name="T41" fmla="*/ 72050 h 3591"/>
                <a:gd name="T42" fmla="*/ 84275 w 6474"/>
                <a:gd name="T43" fmla="*/ 75100 h 3591"/>
                <a:gd name="T44" fmla="*/ 87325 w 6474"/>
                <a:gd name="T45" fmla="*/ 78150 h 3591"/>
                <a:gd name="T46" fmla="*/ 90400 w 6474"/>
                <a:gd name="T47" fmla="*/ 81200 h 3591"/>
                <a:gd name="T48" fmla="*/ 94050 w 6474"/>
                <a:gd name="T49" fmla="*/ 83650 h 3591"/>
                <a:gd name="T50" fmla="*/ 97725 w 6474"/>
                <a:gd name="T51" fmla="*/ 85475 h 3591"/>
                <a:gd name="T52" fmla="*/ 102000 w 6474"/>
                <a:gd name="T53" fmla="*/ 87325 h 3591"/>
                <a:gd name="T54" fmla="*/ 106275 w 6474"/>
                <a:gd name="T55" fmla="*/ 88525 h 3591"/>
                <a:gd name="T56" fmla="*/ 110550 w 6474"/>
                <a:gd name="T57" fmla="*/ 89150 h 3591"/>
                <a:gd name="T58" fmla="*/ 114800 w 6474"/>
                <a:gd name="T59" fmla="*/ 89750 h 3591"/>
                <a:gd name="T60" fmla="*/ 119075 w 6474"/>
                <a:gd name="T61" fmla="*/ 89750 h 3591"/>
                <a:gd name="T62" fmla="*/ 123350 w 6474"/>
                <a:gd name="T63" fmla="*/ 89150 h 3591"/>
                <a:gd name="T64" fmla="*/ 127625 w 6474"/>
                <a:gd name="T65" fmla="*/ 88525 h 3591"/>
                <a:gd name="T66" fmla="*/ 131900 w 6474"/>
                <a:gd name="T67" fmla="*/ 86700 h 3591"/>
                <a:gd name="T68" fmla="*/ 136175 w 6474"/>
                <a:gd name="T69" fmla="*/ 85475 h 3591"/>
                <a:gd name="T70" fmla="*/ 140450 w 6474"/>
                <a:gd name="T71" fmla="*/ 83050 h 3591"/>
                <a:gd name="T72" fmla="*/ 144125 w 6474"/>
                <a:gd name="T73" fmla="*/ 80600 h 3591"/>
                <a:gd name="T74" fmla="*/ 147175 w 6474"/>
                <a:gd name="T75" fmla="*/ 77550 h 3591"/>
                <a:gd name="T76" fmla="*/ 150225 w 6474"/>
                <a:gd name="T77" fmla="*/ 74500 h 3591"/>
                <a:gd name="T78" fmla="*/ 153275 w 6474"/>
                <a:gd name="T79" fmla="*/ 71450 h 3591"/>
                <a:gd name="T80" fmla="*/ 155100 w 6474"/>
                <a:gd name="T81" fmla="*/ 67775 h 3591"/>
                <a:gd name="T82" fmla="*/ 157550 w 6474"/>
                <a:gd name="T83" fmla="*/ 64125 h 3591"/>
                <a:gd name="T84" fmla="*/ 158775 w 6474"/>
                <a:gd name="T85" fmla="*/ 59850 h 3591"/>
                <a:gd name="T86" fmla="*/ 160000 w 6474"/>
                <a:gd name="T87" fmla="*/ 55575 h 3591"/>
                <a:gd name="T88" fmla="*/ 161225 w 6474"/>
                <a:gd name="T89" fmla="*/ 51900 h 3591"/>
                <a:gd name="T90" fmla="*/ 161825 w 6474"/>
                <a:gd name="T91" fmla="*/ 47025 h 3591"/>
                <a:gd name="T92" fmla="*/ 161825 w 6474"/>
                <a:gd name="T93" fmla="*/ 42750 h 3591"/>
                <a:gd name="T94" fmla="*/ 161225 w 6474"/>
                <a:gd name="T95" fmla="*/ 38475 h 3591"/>
                <a:gd name="T96" fmla="*/ 160600 w 6474"/>
                <a:gd name="T97" fmla="*/ 34200 h 3591"/>
                <a:gd name="T98" fmla="*/ 158775 w 6474"/>
                <a:gd name="T99" fmla="*/ 29925 h 3591"/>
                <a:gd name="T100" fmla="*/ 156950 w 6474"/>
                <a:gd name="T101" fmla="*/ 25650 h 3591"/>
                <a:gd name="T102" fmla="*/ 155100 w 6474"/>
                <a:gd name="T103" fmla="*/ 21375 h 3591"/>
                <a:gd name="T104" fmla="*/ 152675 w 6474"/>
                <a:gd name="T105" fmla="*/ 17700 h 3591"/>
                <a:gd name="T106" fmla="*/ 149625 w 6474"/>
                <a:gd name="T107" fmla="*/ 14650 h 3591"/>
                <a:gd name="T108" fmla="*/ 146550 w 6474"/>
                <a:gd name="T109" fmla="*/ 11600 h 3591"/>
                <a:gd name="T110" fmla="*/ 143500 w 6474"/>
                <a:gd name="T111" fmla="*/ 8550 h 3591"/>
                <a:gd name="T112" fmla="*/ 139850 w 6474"/>
                <a:gd name="T113" fmla="*/ 6725 h 3591"/>
                <a:gd name="T114" fmla="*/ 136175 w 6474"/>
                <a:gd name="T115" fmla="*/ 4275 h 3591"/>
                <a:gd name="T116" fmla="*/ 131900 w 6474"/>
                <a:gd name="T117" fmla="*/ 3050 h 3591"/>
                <a:gd name="T118" fmla="*/ 127625 w 6474"/>
                <a:gd name="T119" fmla="*/ 1825 h 3591"/>
                <a:gd name="T120" fmla="*/ 123350 w 6474"/>
                <a:gd name="T121" fmla="*/ 625 h 3591"/>
                <a:gd name="T122" fmla="*/ 119075 w 6474"/>
                <a:gd name="T123" fmla="*/ 625 h 3591"/>
                <a:gd name="T124" fmla="*/ 114800 w 6474"/>
                <a:gd name="T125" fmla="*/ 0 h 3591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153;p5">
              <a:extLst>
                <a:ext uri="{FF2B5EF4-FFF2-40B4-BE49-F238E27FC236}">
                  <a16:creationId xmlns:a16="http://schemas.microsoft.com/office/drawing/2014/main" id="{25DEAB65-AAE2-0A4D-A603-E3821DAE16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0075" y="5116000"/>
              <a:ext cx="189300" cy="189925"/>
            </a:xfrm>
            <a:custGeom>
              <a:avLst/>
              <a:gdLst>
                <a:gd name="T0" fmla="*/ 84875 w 7572"/>
                <a:gd name="T1" fmla="*/ 625 h 7597"/>
                <a:gd name="T2" fmla="*/ 66550 w 7572"/>
                <a:gd name="T3" fmla="*/ 4300 h 7597"/>
                <a:gd name="T4" fmla="*/ 49450 w 7572"/>
                <a:gd name="T5" fmla="*/ 11625 h 7597"/>
                <a:gd name="T6" fmla="*/ 34800 w 7572"/>
                <a:gd name="T7" fmla="*/ 22000 h 7597"/>
                <a:gd name="T8" fmla="*/ 21975 w 7572"/>
                <a:gd name="T9" fmla="*/ 34825 h 7597"/>
                <a:gd name="T10" fmla="*/ 11600 w 7572"/>
                <a:gd name="T11" fmla="*/ 49475 h 7597"/>
                <a:gd name="T12" fmla="*/ 4275 w 7572"/>
                <a:gd name="T13" fmla="*/ 66575 h 7597"/>
                <a:gd name="T14" fmla="*/ 600 w 7572"/>
                <a:gd name="T15" fmla="*/ 85500 h 7597"/>
                <a:gd name="T16" fmla="*/ 600 w 7572"/>
                <a:gd name="T17" fmla="*/ 104425 h 7597"/>
                <a:gd name="T18" fmla="*/ 4275 w 7572"/>
                <a:gd name="T19" fmla="*/ 123350 h 7597"/>
                <a:gd name="T20" fmla="*/ 11600 w 7572"/>
                <a:gd name="T21" fmla="*/ 139850 h 7597"/>
                <a:gd name="T22" fmla="*/ 21975 w 7572"/>
                <a:gd name="T23" fmla="*/ 155100 h 7597"/>
                <a:gd name="T24" fmla="*/ 34800 w 7572"/>
                <a:gd name="T25" fmla="*/ 167925 h 7597"/>
                <a:gd name="T26" fmla="*/ 49450 w 7572"/>
                <a:gd name="T27" fmla="*/ 178325 h 7597"/>
                <a:gd name="T28" fmla="*/ 66550 w 7572"/>
                <a:gd name="T29" fmla="*/ 185650 h 7597"/>
                <a:gd name="T30" fmla="*/ 84875 w 7572"/>
                <a:gd name="T31" fmla="*/ 189300 h 7597"/>
                <a:gd name="T32" fmla="*/ 104400 w 7572"/>
                <a:gd name="T33" fmla="*/ 189300 h 7597"/>
                <a:gd name="T34" fmla="*/ 122725 w 7572"/>
                <a:gd name="T35" fmla="*/ 185650 h 7597"/>
                <a:gd name="T36" fmla="*/ 139825 w 7572"/>
                <a:gd name="T37" fmla="*/ 178325 h 7597"/>
                <a:gd name="T38" fmla="*/ 155075 w 7572"/>
                <a:gd name="T39" fmla="*/ 167925 h 7597"/>
                <a:gd name="T40" fmla="*/ 167900 w 7572"/>
                <a:gd name="T41" fmla="*/ 155100 h 7597"/>
                <a:gd name="T42" fmla="*/ 178300 w 7572"/>
                <a:gd name="T43" fmla="*/ 139850 h 7597"/>
                <a:gd name="T44" fmla="*/ 185625 w 7572"/>
                <a:gd name="T45" fmla="*/ 123350 h 7597"/>
                <a:gd name="T46" fmla="*/ 189275 w 7572"/>
                <a:gd name="T47" fmla="*/ 104425 h 7597"/>
                <a:gd name="T48" fmla="*/ 189275 w 7572"/>
                <a:gd name="T49" fmla="*/ 85500 h 7597"/>
                <a:gd name="T50" fmla="*/ 185625 w 7572"/>
                <a:gd name="T51" fmla="*/ 66575 h 7597"/>
                <a:gd name="T52" fmla="*/ 178300 w 7572"/>
                <a:gd name="T53" fmla="*/ 49475 h 7597"/>
                <a:gd name="T54" fmla="*/ 167900 w 7572"/>
                <a:gd name="T55" fmla="*/ 34825 h 7597"/>
                <a:gd name="T56" fmla="*/ 155075 w 7572"/>
                <a:gd name="T57" fmla="*/ 22000 h 7597"/>
                <a:gd name="T58" fmla="*/ 139825 w 7572"/>
                <a:gd name="T59" fmla="*/ 11625 h 7597"/>
                <a:gd name="T60" fmla="*/ 122725 w 7572"/>
                <a:gd name="T61" fmla="*/ 4300 h 7597"/>
                <a:gd name="T62" fmla="*/ 104400 w 7572"/>
                <a:gd name="T63" fmla="*/ 625 h 7597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6" name="Google Shape;154;p5">
            <a:extLst>
              <a:ext uri="{FF2B5EF4-FFF2-40B4-BE49-F238E27FC236}">
                <a16:creationId xmlns:a16="http://schemas.microsoft.com/office/drawing/2014/main" id="{51744B1D-0863-0A48-8AEE-38F807B0D436}"/>
              </a:ext>
            </a:extLst>
          </p:cNvPr>
          <p:cNvSpPr>
            <a:spLocks/>
          </p:cNvSpPr>
          <p:nvPr/>
        </p:nvSpPr>
        <p:spPr bwMode="auto">
          <a:xfrm>
            <a:off x="8081963" y="3154363"/>
            <a:ext cx="300037" cy="273050"/>
          </a:xfrm>
          <a:custGeom>
            <a:avLst/>
            <a:gdLst>
              <a:gd name="T0" fmla="*/ 126967 w 16218"/>
              <a:gd name="T1" fmla="*/ 1370 h 14752"/>
              <a:gd name="T2" fmla="*/ 105285 w 16218"/>
              <a:gd name="T3" fmla="*/ 5423 h 14752"/>
              <a:gd name="T4" fmla="*/ 84953 w 16218"/>
              <a:gd name="T5" fmla="*/ 12216 h 14752"/>
              <a:gd name="T6" fmla="*/ 65972 w 16218"/>
              <a:gd name="T7" fmla="*/ 21711 h 14752"/>
              <a:gd name="T8" fmla="*/ 49266 w 16218"/>
              <a:gd name="T9" fmla="*/ 33002 h 14752"/>
              <a:gd name="T10" fmla="*/ 34355 w 16218"/>
              <a:gd name="T11" fmla="*/ 46125 h 14752"/>
              <a:gd name="T12" fmla="*/ 21701 w 16218"/>
              <a:gd name="T13" fmla="*/ 61044 h 14752"/>
              <a:gd name="T14" fmla="*/ 11766 w 16218"/>
              <a:gd name="T15" fmla="*/ 77758 h 14752"/>
              <a:gd name="T16" fmla="*/ 4533 w 16218"/>
              <a:gd name="T17" fmla="*/ 95397 h 14752"/>
              <a:gd name="T18" fmla="*/ 907 w 16218"/>
              <a:gd name="T19" fmla="*/ 114369 h 14752"/>
              <a:gd name="T20" fmla="*/ 19 w 16218"/>
              <a:gd name="T21" fmla="*/ 134267 h 14752"/>
              <a:gd name="T22" fmla="*/ 3626 w 16218"/>
              <a:gd name="T23" fmla="*/ 154609 h 14752"/>
              <a:gd name="T24" fmla="*/ 10397 w 16218"/>
              <a:gd name="T25" fmla="*/ 174043 h 14752"/>
              <a:gd name="T26" fmla="*/ 20350 w 16218"/>
              <a:gd name="T27" fmla="*/ 191683 h 14752"/>
              <a:gd name="T28" fmla="*/ 33892 w 16218"/>
              <a:gd name="T29" fmla="*/ 207953 h 14752"/>
              <a:gd name="T30" fmla="*/ 49710 w 16218"/>
              <a:gd name="T31" fmla="*/ 222427 h 14752"/>
              <a:gd name="T32" fmla="*/ 37519 w 16218"/>
              <a:gd name="T33" fmla="*/ 243213 h 14752"/>
              <a:gd name="T34" fmla="*/ 21701 w 16218"/>
              <a:gd name="T35" fmla="*/ 259945 h 14752"/>
              <a:gd name="T36" fmla="*/ 9491 w 16218"/>
              <a:gd name="T37" fmla="*/ 268071 h 14752"/>
              <a:gd name="T38" fmla="*/ 2276 w 16218"/>
              <a:gd name="T39" fmla="*/ 272143 h 14752"/>
              <a:gd name="T40" fmla="*/ 31635 w 16218"/>
              <a:gd name="T41" fmla="*/ 272606 h 14752"/>
              <a:gd name="T42" fmla="*/ 53780 w 16218"/>
              <a:gd name="T43" fmla="*/ 267627 h 14752"/>
              <a:gd name="T44" fmla="*/ 77276 w 16218"/>
              <a:gd name="T45" fmla="*/ 256780 h 14752"/>
              <a:gd name="T46" fmla="*/ 98958 w 16218"/>
              <a:gd name="T47" fmla="*/ 247285 h 14752"/>
              <a:gd name="T48" fmla="*/ 120196 w 16218"/>
              <a:gd name="T49" fmla="*/ 252245 h 14752"/>
              <a:gd name="T50" fmla="*/ 142341 w 16218"/>
              <a:gd name="T51" fmla="*/ 254966 h 14752"/>
              <a:gd name="T52" fmla="*/ 173070 w 16218"/>
              <a:gd name="T53" fmla="*/ 253615 h 14752"/>
              <a:gd name="T54" fmla="*/ 194752 w 16218"/>
              <a:gd name="T55" fmla="*/ 249099 h 14752"/>
              <a:gd name="T56" fmla="*/ 215084 w 16218"/>
              <a:gd name="T57" fmla="*/ 242306 h 14752"/>
              <a:gd name="T58" fmla="*/ 234065 w 16218"/>
              <a:gd name="T59" fmla="*/ 233273 h 14752"/>
              <a:gd name="T60" fmla="*/ 250771 w 16218"/>
              <a:gd name="T61" fmla="*/ 221964 h 14752"/>
              <a:gd name="T62" fmla="*/ 265682 w 16218"/>
              <a:gd name="T63" fmla="*/ 208397 h 14752"/>
              <a:gd name="T64" fmla="*/ 278336 w 16218"/>
              <a:gd name="T65" fmla="*/ 193478 h 14752"/>
              <a:gd name="T66" fmla="*/ 288271 w 16218"/>
              <a:gd name="T67" fmla="*/ 177209 h 14752"/>
              <a:gd name="T68" fmla="*/ 295504 w 16218"/>
              <a:gd name="T69" fmla="*/ 159125 h 14752"/>
              <a:gd name="T70" fmla="*/ 299130 w 16218"/>
              <a:gd name="T71" fmla="*/ 140597 h 14752"/>
              <a:gd name="T72" fmla="*/ 300018 w 16218"/>
              <a:gd name="T73" fmla="*/ 120700 h 14752"/>
              <a:gd name="T74" fmla="*/ 296873 w 16218"/>
              <a:gd name="T75" fmla="*/ 101727 h 14752"/>
              <a:gd name="T76" fmla="*/ 290990 w 16218"/>
              <a:gd name="T77" fmla="*/ 83644 h 14752"/>
              <a:gd name="T78" fmla="*/ 281962 w 16218"/>
              <a:gd name="T79" fmla="*/ 66467 h 14752"/>
              <a:gd name="T80" fmla="*/ 270215 w 16218"/>
              <a:gd name="T81" fmla="*/ 51086 h 14752"/>
              <a:gd name="T82" fmla="*/ 256191 w 16218"/>
              <a:gd name="T83" fmla="*/ 37074 h 14752"/>
              <a:gd name="T84" fmla="*/ 239930 w 16218"/>
              <a:gd name="T85" fmla="*/ 25321 h 14752"/>
              <a:gd name="T86" fmla="*/ 221411 w 16218"/>
              <a:gd name="T87" fmla="*/ 15381 h 14752"/>
              <a:gd name="T88" fmla="*/ 201523 w 16218"/>
              <a:gd name="T89" fmla="*/ 7700 h 14752"/>
              <a:gd name="T90" fmla="*/ 180285 w 16218"/>
              <a:gd name="T91" fmla="*/ 2277 h 14752"/>
              <a:gd name="T92" fmla="*/ 157696 w 16218"/>
              <a:gd name="T93" fmla="*/ 0 h 14752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lnTo>
                  <a:pt x="769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27" name="Google Shape;155;p5">
            <a:extLst>
              <a:ext uri="{FF2B5EF4-FFF2-40B4-BE49-F238E27FC236}">
                <a16:creationId xmlns:a16="http://schemas.microsoft.com/office/drawing/2014/main" id="{3C630643-4A3F-FE47-B1C5-31CDBA305796}"/>
              </a:ext>
            </a:extLst>
          </p:cNvPr>
          <p:cNvGrpSpPr>
            <a:grpSpLocks/>
          </p:cNvGrpSpPr>
          <p:nvPr/>
        </p:nvGrpSpPr>
        <p:grpSpPr bwMode="auto">
          <a:xfrm>
            <a:off x="904875" y="515938"/>
            <a:ext cx="382588" cy="606425"/>
            <a:chOff x="6718575" y="2318625"/>
            <a:chExt cx="256950" cy="407375"/>
          </a:xfrm>
        </p:grpSpPr>
        <p:sp>
          <p:nvSpPr>
            <p:cNvPr id="28" name="Google Shape;156;p5">
              <a:extLst>
                <a:ext uri="{FF2B5EF4-FFF2-40B4-BE49-F238E27FC236}">
                  <a16:creationId xmlns:a16="http://schemas.microsoft.com/office/drawing/2014/main" id="{19E06585-DFBA-B949-B603-BD18E5F7BDF9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73600"/>
              <a:ext cx="102300" cy="22550"/>
            </a:xfrm>
            <a:custGeom>
              <a:avLst/>
              <a:gdLst>
                <a:gd name="T0" fmla="*/ 102300 w 4092"/>
                <a:gd name="T1" fmla="*/ 22550 h 902"/>
                <a:gd name="T2" fmla="*/ 102300 w 4092"/>
                <a:gd name="T3" fmla="*/ 25 h 902"/>
                <a:gd name="T4" fmla="*/ 0 w 4092"/>
                <a:gd name="T5" fmla="*/ 25 h 902"/>
                <a:gd name="T6" fmla="*/ 0 w 4092"/>
                <a:gd name="T7" fmla="*/ 22550 h 902"/>
                <a:gd name="T8" fmla="*/ 102300 w 4092"/>
                <a:gd name="T9" fmla="*/ 22550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" name="Google Shape;157;p5">
              <a:extLst>
                <a:ext uri="{FF2B5EF4-FFF2-40B4-BE49-F238E27FC236}">
                  <a16:creationId xmlns:a16="http://schemas.microsoft.com/office/drawing/2014/main" id="{214BCC4C-B95C-7B4A-AE4D-CE76ED657C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50475"/>
              <a:ext cx="102300" cy="22550"/>
            </a:xfrm>
            <a:custGeom>
              <a:avLst/>
              <a:gdLst>
                <a:gd name="T0" fmla="*/ 102300 w 4092"/>
                <a:gd name="T1" fmla="*/ 22525 h 902"/>
                <a:gd name="T2" fmla="*/ 102300 w 4092"/>
                <a:gd name="T3" fmla="*/ 0 h 902"/>
                <a:gd name="T4" fmla="*/ 0 w 4092"/>
                <a:gd name="T5" fmla="*/ 0 h 902"/>
                <a:gd name="T6" fmla="*/ 0 w 4092"/>
                <a:gd name="T7" fmla="*/ 22525 h 902"/>
                <a:gd name="T8" fmla="*/ 102300 w 4092"/>
                <a:gd name="T9" fmla="*/ 22525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" name="Google Shape;158;p5">
              <a:extLst>
                <a:ext uri="{FF2B5EF4-FFF2-40B4-BE49-F238E27FC236}">
                  <a16:creationId xmlns:a16="http://schemas.microsoft.com/office/drawing/2014/main" id="{5A8745BF-D8B1-FC4B-9023-3AFEF6ECB664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96125"/>
              <a:ext cx="102300" cy="29875"/>
            </a:xfrm>
            <a:custGeom>
              <a:avLst/>
              <a:gdLst>
                <a:gd name="T0" fmla="*/ 0 w 4092"/>
                <a:gd name="T1" fmla="*/ 25 h 1195"/>
                <a:gd name="T2" fmla="*/ 0 w 4092"/>
                <a:gd name="T3" fmla="*/ 4275 h 1195"/>
                <a:gd name="T4" fmla="*/ 0 w 4092"/>
                <a:gd name="T5" fmla="*/ 4275 h 1195"/>
                <a:gd name="T6" fmla="*/ 600 w 4092"/>
                <a:gd name="T7" fmla="*/ 7950 h 1195"/>
                <a:gd name="T8" fmla="*/ 2450 w 4092"/>
                <a:gd name="T9" fmla="*/ 11600 h 1195"/>
                <a:gd name="T10" fmla="*/ 4875 w 4092"/>
                <a:gd name="T11" fmla="*/ 14625 h 1195"/>
                <a:gd name="T12" fmla="*/ 8525 w 4092"/>
                <a:gd name="T13" fmla="*/ 16475 h 1195"/>
                <a:gd name="T14" fmla="*/ 46875 w 4092"/>
                <a:gd name="T15" fmla="*/ 29250 h 1195"/>
                <a:gd name="T16" fmla="*/ 46875 w 4092"/>
                <a:gd name="T17" fmla="*/ 29250 h 1195"/>
                <a:gd name="T18" fmla="*/ 51150 w 4092"/>
                <a:gd name="T19" fmla="*/ 29850 h 1195"/>
                <a:gd name="T20" fmla="*/ 51150 w 4092"/>
                <a:gd name="T21" fmla="*/ 29850 h 1195"/>
                <a:gd name="T22" fmla="*/ 55400 w 4092"/>
                <a:gd name="T23" fmla="*/ 29250 h 1195"/>
                <a:gd name="T24" fmla="*/ 93775 w 4092"/>
                <a:gd name="T25" fmla="*/ 16475 h 1195"/>
                <a:gd name="T26" fmla="*/ 93775 w 4092"/>
                <a:gd name="T27" fmla="*/ 16475 h 1195"/>
                <a:gd name="T28" fmla="*/ 97425 w 4092"/>
                <a:gd name="T29" fmla="*/ 14625 h 1195"/>
                <a:gd name="T30" fmla="*/ 99850 w 4092"/>
                <a:gd name="T31" fmla="*/ 11600 h 1195"/>
                <a:gd name="T32" fmla="*/ 101675 w 4092"/>
                <a:gd name="T33" fmla="*/ 7950 h 1195"/>
                <a:gd name="T34" fmla="*/ 102300 w 4092"/>
                <a:gd name="T35" fmla="*/ 4275 h 1195"/>
                <a:gd name="T36" fmla="*/ 102300 w 4092"/>
                <a:gd name="T37" fmla="*/ 25 h 1195"/>
                <a:gd name="T38" fmla="*/ 0 w 4092"/>
                <a:gd name="T39" fmla="*/ 25 h 119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" name="Google Shape;159;p5">
              <a:extLst>
                <a:ext uri="{FF2B5EF4-FFF2-40B4-BE49-F238E27FC236}">
                  <a16:creationId xmlns:a16="http://schemas.microsoft.com/office/drawing/2014/main" id="{1B81B533-275D-B847-B7A4-88758B3144DB}"/>
                </a:ext>
              </a:extLst>
            </p:cNvPr>
            <p:cNvSpPr>
              <a:spLocks/>
            </p:cNvSpPr>
            <p:nvPr/>
          </p:nvSpPr>
          <p:spPr bwMode="auto">
            <a:xfrm>
              <a:off x="6784925" y="2459275"/>
              <a:ext cx="35350" cy="166875"/>
            </a:xfrm>
            <a:custGeom>
              <a:avLst/>
              <a:gdLst>
                <a:gd name="T0" fmla="*/ 35325 w 1414"/>
                <a:gd name="T1" fmla="*/ 166850 h 6675"/>
                <a:gd name="T2" fmla="*/ 35325 w 1414"/>
                <a:gd name="T3" fmla="*/ 166850 h 6675"/>
                <a:gd name="T4" fmla="*/ 14625 w 1414"/>
                <a:gd name="T5" fmla="*/ 71250 h 6675"/>
                <a:gd name="T6" fmla="*/ 25 w 1414"/>
                <a:gd name="T7" fmla="*/ 25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" name="Google Shape;160;p5">
              <a:extLst>
                <a:ext uri="{FF2B5EF4-FFF2-40B4-BE49-F238E27FC236}">
                  <a16:creationId xmlns:a16="http://schemas.microsoft.com/office/drawing/2014/main" id="{2B9D134F-CBD0-324B-B9A8-44770E2148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8575" y="2318625"/>
              <a:ext cx="256950" cy="307525"/>
            </a:xfrm>
            <a:custGeom>
              <a:avLst/>
              <a:gdLst>
                <a:gd name="T0" fmla="*/ 179625 w 10278"/>
                <a:gd name="T1" fmla="*/ 307500 h 12301"/>
                <a:gd name="T2" fmla="*/ 186925 w 10278"/>
                <a:gd name="T3" fmla="*/ 281325 h 12301"/>
                <a:gd name="T4" fmla="*/ 197275 w 10278"/>
                <a:gd name="T5" fmla="*/ 258175 h 12301"/>
                <a:gd name="T6" fmla="*/ 209450 w 10278"/>
                <a:gd name="T7" fmla="*/ 237475 h 12301"/>
                <a:gd name="T8" fmla="*/ 229550 w 10278"/>
                <a:gd name="T9" fmla="*/ 208250 h 12301"/>
                <a:gd name="T10" fmla="*/ 241125 w 10278"/>
                <a:gd name="T11" fmla="*/ 188775 h 12301"/>
                <a:gd name="T12" fmla="*/ 250850 w 10278"/>
                <a:gd name="T13" fmla="*/ 166850 h 12301"/>
                <a:gd name="T14" fmla="*/ 255725 w 10278"/>
                <a:gd name="T15" fmla="*/ 141900 h 12301"/>
                <a:gd name="T16" fmla="*/ 256950 w 10278"/>
                <a:gd name="T17" fmla="*/ 128500 h 12301"/>
                <a:gd name="T18" fmla="*/ 255725 w 10278"/>
                <a:gd name="T19" fmla="*/ 115100 h 12301"/>
                <a:gd name="T20" fmla="*/ 250850 w 10278"/>
                <a:gd name="T21" fmla="*/ 90125 h 12301"/>
                <a:gd name="T22" fmla="*/ 241125 w 10278"/>
                <a:gd name="T23" fmla="*/ 67000 h 12301"/>
                <a:gd name="T24" fmla="*/ 227100 w 10278"/>
                <a:gd name="T25" fmla="*/ 46900 h 12301"/>
                <a:gd name="T26" fmla="*/ 210050 w 10278"/>
                <a:gd name="T27" fmla="*/ 29250 h 12301"/>
                <a:gd name="T28" fmla="*/ 189350 w 10278"/>
                <a:gd name="T29" fmla="*/ 15850 h 12301"/>
                <a:gd name="T30" fmla="*/ 166825 w 10278"/>
                <a:gd name="T31" fmla="*/ 6100 h 12301"/>
                <a:gd name="T32" fmla="*/ 141875 w 10278"/>
                <a:gd name="T33" fmla="*/ 625 h 12301"/>
                <a:gd name="T34" fmla="*/ 128475 w 10278"/>
                <a:gd name="T35" fmla="*/ 25 h 12301"/>
                <a:gd name="T36" fmla="*/ 102900 w 10278"/>
                <a:gd name="T37" fmla="*/ 2450 h 12301"/>
                <a:gd name="T38" fmla="*/ 78550 w 10278"/>
                <a:gd name="T39" fmla="*/ 10375 h 12301"/>
                <a:gd name="T40" fmla="*/ 56625 w 10278"/>
                <a:gd name="T41" fmla="*/ 21950 h 12301"/>
                <a:gd name="T42" fmla="*/ 37750 w 10278"/>
                <a:gd name="T43" fmla="*/ 37775 h 12301"/>
                <a:gd name="T44" fmla="*/ 21925 w 10278"/>
                <a:gd name="T45" fmla="*/ 56650 h 12301"/>
                <a:gd name="T46" fmla="*/ 10350 w 10278"/>
                <a:gd name="T47" fmla="*/ 78575 h 12301"/>
                <a:gd name="T48" fmla="*/ 3050 w 10278"/>
                <a:gd name="T49" fmla="*/ 102325 h 12301"/>
                <a:gd name="T50" fmla="*/ 0 w 10278"/>
                <a:gd name="T51" fmla="*/ 128500 h 12301"/>
                <a:gd name="T52" fmla="*/ 600 w 10278"/>
                <a:gd name="T53" fmla="*/ 135200 h 12301"/>
                <a:gd name="T54" fmla="*/ 3050 w 10278"/>
                <a:gd name="T55" fmla="*/ 154675 h 12301"/>
                <a:gd name="T56" fmla="*/ 10350 w 10278"/>
                <a:gd name="T57" fmla="*/ 177825 h 12301"/>
                <a:gd name="T58" fmla="*/ 21300 w 10278"/>
                <a:gd name="T59" fmla="*/ 198525 h 12301"/>
                <a:gd name="T60" fmla="*/ 34100 w 10278"/>
                <a:gd name="T61" fmla="*/ 218000 h 12301"/>
                <a:gd name="T62" fmla="*/ 53575 w 10278"/>
                <a:gd name="T63" fmla="*/ 247825 h 12301"/>
                <a:gd name="T64" fmla="*/ 65150 w 10278"/>
                <a:gd name="T65" fmla="*/ 269150 h 12301"/>
                <a:gd name="T66" fmla="*/ 74275 w 10278"/>
                <a:gd name="T67" fmla="*/ 294100 h 12301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" name="Google Shape;161;p5">
              <a:extLst>
                <a:ext uri="{FF2B5EF4-FFF2-40B4-BE49-F238E27FC236}">
                  <a16:creationId xmlns:a16="http://schemas.microsoft.com/office/drawing/2014/main" id="{C5CF4CCA-148A-E74B-A430-150C5992CFE9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3825" y="2459275"/>
              <a:ext cx="35350" cy="166875"/>
            </a:xfrm>
            <a:custGeom>
              <a:avLst/>
              <a:gdLst>
                <a:gd name="T0" fmla="*/ 35325 w 1414"/>
                <a:gd name="T1" fmla="*/ 25 h 6675"/>
                <a:gd name="T2" fmla="*/ 35325 w 1414"/>
                <a:gd name="T3" fmla="*/ 25 h 6675"/>
                <a:gd name="T4" fmla="*/ 20725 w 1414"/>
                <a:gd name="T5" fmla="*/ 71250 h 6675"/>
                <a:gd name="T6" fmla="*/ 25 w 1414"/>
                <a:gd name="T7" fmla="*/ 166850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" name="Google Shape;162;p5">
              <a:extLst>
                <a:ext uri="{FF2B5EF4-FFF2-40B4-BE49-F238E27FC236}">
                  <a16:creationId xmlns:a16="http://schemas.microsoft.com/office/drawing/2014/main" id="{CA91C147-65F5-7F4F-89BB-421D458D21F0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1975" y="2453200"/>
              <a:ext cx="90150" cy="19500"/>
            </a:xfrm>
            <a:custGeom>
              <a:avLst/>
              <a:gdLst>
                <a:gd name="T0" fmla="*/ 25 w 3606"/>
                <a:gd name="T1" fmla="*/ 1825 h 780"/>
                <a:gd name="T2" fmla="*/ 20725 w 3606"/>
                <a:gd name="T3" fmla="*/ 19500 h 780"/>
                <a:gd name="T4" fmla="*/ 41425 w 3606"/>
                <a:gd name="T5" fmla="*/ 1825 h 780"/>
                <a:gd name="T6" fmla="*/ 41425 w 3606"/>
                <a:gd name="T7" fmla="*/ 1825 h 780"/>
                <a:gd name="T8" fmla="*/ 43250 w 3606"/>
                <a:gd name="T9" fmla="*/ 625 h 780"/>
                <a:gd name="T10" fmla="*/ 45075 w 3606"/>
                <a:gd name="T11" fmla="*/ 0 h 780"/>
                <a:gd name="T12" fmla="*/ 46900 w 3606"/>
                <a:gd name="T13" fmla="*/ 625 h 780"/>
                <a:gd name="T14" fmla="*/ 48725 w 3606"/>
                <a:gd name="T15" fmla="*/ 1825 h 780"/>
                <a:gd name="T16" fmla="*/ 69425 w 3606"/>
                <a:gd name="T17" fmla="*/ 19500 h 780"/>
                <a:gd name="T18" fmla="*/ 90125 w 3606"/>
                <a:gd name="T19" fmla="*/ 1825 h 78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163;p5">
              <a:extLst>
                <a:ext uri="{FF2B5EF4-FFF2-40B4-BE49-F238E27FC236}">
                  <a16:creationId xmlns:a16="http://schemas.microsoft.com/office/drawing/2014/main" id="{E422F8CB-176F-F64E-8EF3-25A00AD59495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28550"/>
              <a:ext cx="102300" cy="25"/>
            </a:xfrm>
            <a:custGeom>
              <a:avLst/>
              <a:gdLst>
                <a:gd name="T0" fmla="*/ 0 w 4092"/>
                <a:gd name="T1" fmla="*/ 25 h 1"/>
                <a:gd name="T2" fmla="*/ 102300 w 4092"/>
                <a:gd name="T3" fmla="*/ 25 h 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36" name="Google Shape;164;p5">
            <a:extLst>
              <a:ext uri="{FF2B5EF4-FFF2-40B4-BE49-F238E27FC236}">
                <a16:creationId xmlns:a16="http://schemas.microsoft.com/office/drawing/2014/main" id="{4A401D47-2187-2D40-81B3-C221A3E3DB7A}"/>
              </a:ext>
            </a:extLst>
          </p:cNvPr>
          <p:cNvGrpSpPr>
            <a:grpSpLocks/>
          </p:cNvGrpSpPr>
          <p:nvPr/>
        </p:nvGrpSpPr>
        <p:grpSpPr bwMode="auto">
          <a:xfrm>
            <a:off x="336550" y="1839913"/>
            <a:ext cx="341313" cy="350837"/>
            <a:chOff x="3951850" y="2985350"/>
            <a:chExt cx="407950" cy="416500"/>
          </a:xfrm>
        </p:grpSpPr>
        <p:sp>
          <p:nvSpPr>
            <p:cNvPr id="37" name="Google Shape;165;p5">
              <a:extLst>
                <a:ext uri="{FF2B5EF4-FFF2-40B4-BE49-F238E27FC236}">
                  <a16:creationId xmlns:a16="http://schemas.microsoft.com/office/drawing/2014/main" id="{E5DA9913-58D5-2E44-8961-244E47FD4E9D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1850" y="2985350"/>
              <a:ext cx="314800" cy="314825"/>
            </a:xfrm>
            <a:custGeom>
              <a:avLst/>
              <a:gdLst>
                <a:gd name="T0" fmla="*/ 157100 w 12592"/>
                <a:gd name="T1" fmla="*/ 25 h 12593"/>
                <a:gd name="T2" fmla="*/ 141275 w 12592"/>
                <a:gd name="T3" fmla="*/ 1225 h 12593"/>
                <a:gd name="T4" fmla="*/ 125425 w 12592"/>
                <a:gd name="T5" fmla="*/ 3675 h 12593"/>
                <a:gd name="T6" fmla="*/ 110825 w 12592"/>
                <a:gd name="T7" fmla="*/ 7325 h 12593"/>
                <a:gd name="T8" fmla="*/ 96200 w 12592"/>
                <a:gd name="T9" fmla="*/ 12800 h 12593"/>
                <a:gd name="T10" fmla="*/ 82200 w 12592"/>
                <a:gd name="T11" fmla="*/ 19500 h 12593"/>
                <a:gd name="T12" fmla="*/ 69425 w 12592"/>
                <a:gd name="T13" fmla="*/ 26800 h 12593"/>
                <a:gd name="T14" fmla="*/ 46275 w 12592"/>
                <a:gd name="T15" fmla="*/ 46300 h 12593"/>
                <a:gd name="T16" fmla="*/ 26800 w 12592"/>
                <a:gd name="T17" fmla="*/ 69425 h 12593"/>
                <a:gd name="T18" fmla="*/ 18875 w 12592"/>
                <a:gd name="T19" fmla="*/ 82825 h 12593"/>
                <a:gd name="T20" fmla="*/ 12175 w 12592"/>
                <a:gd name="T21" fmla="*/ 96225 h 12593"/>
                <a:gd name="T22" fmla="*/ 7300 w 12592"/>
                <a:gd name="T23" fmla="*/ 110825 h 12593"/>
                <a:gd name="T24" fmla="*/ 3050 w 12592"/>
                <a:gd name="T25" fmla="*/ 126050 h 12593"/>
                <a:gd name="T26" fmla="*/ 625 w 12592"/>
                <a:gd name="T27" fmla="*/ 141275 h 12593"/>
                <a:gd name="T28" fmla="*/ 0 w 12592"/>
                <a:gd name="T29" fmla="*/ 157700 h 12593"/>
                <a:gd name="T30" fmla="*/ 0 w 12592"/>
                <a:gd name="T31" fmla="*/ 165625 h 12593"/>
                <a:gd name="T32" fmla="*/ 1825 w 12592"/>
                <a:gd name="T33" fmla="*/ 181450 h 12593"/>
                <a:gd name="T34" fmla="*/ 4875 w 12592"/>
                <a:gd name="T35" fmla="*/ 196675 h 12593"/>
                <a:gd name="T36" fmla="*/ 9750 w 12592"/>
                <a:gd name="T37" fmla="*/ 211900 h 12593"/>
                <a:gd name="T38" fmla="*/ 15225 w 12592"/>
                <a:gd name="T39" fmla="*/ 225900 h 12593"/>
                <a:gd name="T40" fmla="*/ 22525 w 12592"/>
                <a:gd name="T41" fmla="*/ 239300 h 12593"/>
                <a:gd name="T42" fmla="*/ 35925 w 12592"/>
                <a:gd name="T43" fmla="*/ 257575 h 12593"/>
                <a:gd name="T44" fmla="*/ 57250 w 12592"/>
                <a:gd name="T45" fmla="*/ 278875 h 12593"/>
                <a:gd name="T46" fmla="*/ 75500 w 12592"/>
                <a:gd name="T47" fmla="*/ 292275 h 12593"/>
                <a:gd name="T48" fmla="*/ 88900 w 12592"/>
                <a:gd name="T49" fmla="*/ 299575 h 12593"/>
                <a:gd name="T50" fmla="*/ 103525 w 12592"/>
                <a:gd name="T51" fmla="*/ 305050 h 12593"/>
                <a:gd name="T52" fmla="*/ 118125 w 12592"/>
                <a:gd name="T53" fmla="*/ 309925 h 12593"/>
                <a:gd name="T54" fmla="*/ 133350 w 12592"/>
                <a:gd name="T55" fmla="*/ 312975 h 12593"/>
                <a:gd name="T56" fmla="*/ 149175 w 12592"/>
                <a:gd name="T57" fmla="*/ 314800 h 12593"/>
                <a:gd name="T58" fmla="*/ 157100 w 12592"/>
                <a:gd name="T59" fmla="*/ 314800 h 12593"/>
                <a:gd name="T60" fmla="*/ 173525 w 12592"/>
                <a:gd name="T61" fmla="*/ 314200 h 12593"/>
                <a:gd name="T62" fmla="*/ 188750 w 12592"/>
                <a:gd name="T63" fmla="*/ 311750 h 12593"/>
                <a:gd name="T64" fmla="*/ 203975 w 12592"/>
                <a:gd name="T65" fmla="*/ 307500 h 12593"/>
                <a:gd name="T66" fmla="*/ 218600 w 12592"/>
                <a:gd name="T67" fmla="*/ 302625 h 12593"/>
                <a:gd name="T68" fmla="*/ 231975 w 12592"/>
                <a:gd name="T69" fmla="*/ 295925 h 12593"/>
                <a:gd name="T70" fmla="*/ 245375 w 12592"/>
                <a:gd name="T71" fmla="*/ 288000 h 12593"/>
                <a:gd name="T72" fmla="*/ 268525 w 12592"/>
                <a:gd name="T73" fmla="*/ 268525 h 12593"/>
                <a:gd name="T74" fmla="*/ 288000 w 12592"/>
                <a:gd name="T75" fmla="*/ 245400 h 12593"/>
                <a:gd name="T76" fmla="*/ 295300 w 12592"/>
                <a:gd name="T77" fmla="*/ 232600 h 12593"/>
                <a:gd name="T78" fmla="*/ 302000 w 12592"/>
                <a:gd name="T79" fmla="*/ 218600 h 12593"/>
                <a:gd name="T80" fmla="*/ 307475 w 12592"/>
                <a:gd name="T81" fmla="*/ 204600 h 12593"/>
                <a:gd name="T82" fmla="*/ 311150 w 12592"/>
                <a:gd name="T83" fmla="*/ 189375 h 12593"/>
                <a:gd name="T84" fmla="*/ 313575 w 12592"/>
                <a:gd name="T85" fmla="*/ 173550 h 12593"/>
                <a:gd name="T86" fmla="*/ 314800 w 12592"/>
                <a:gd name="T87" fmla="*/ 157700 h 12593"/>
                <a:gd name="T88" fmla="*/ 314175 w 12592"/>
                <a:gd name="T89" fmla="*/ 149200 h 12593"/>
                <a:gd name="T90" fmla="*/ 312975 w 12592"/>
                <a:gd name="T91" fmla="*/ 133350 h 12593"/>
                <a:gd name="T92" fmla="*/ 309925 w 12592"/>
                <a:gd name="T93" fmla="*/ 118125 h 12593"/>
                <a:gd name="T94" fmla="*/ 305050 w 12592"/>
                <a:gd name="T95" fmla="*/ 103525 h 12593"/>
                <a:gd name="T96" fmla="*/ 298950 w 12592"/>
                <a:gd name="T97" fmla="*/ 89525 h 12593"/>
                <a:gd name="T98" fmla="*/ 291650 w 12592"/>
                <a:gd name="T99" fmla="*/ 76125 h 12593"/>
                <a:gd name="T100" fmla="*/ 278875 w 12592"/>
                <a:gd name="T101" fmla="*/ 57250 h 12593"/>
                <a:gd name="T102" fmla="*/ 257550 w 12592"/>
                <a:gd name="T103" fmla="*/ 35925 h 12593"/>
                <a:gd name="T104" fmla="*/ 238675 w 12592"/>
                <a:gd name="T105" fmla="*/ 23150 h 12593"/>
                <a:gd name="T106" fmla="*/ 225300 w 12592"/>
                <a:gd name="T107" fmla="*/ 15850 h 12593"/>
                <a:gd name="T108" fmla="*/ 211275 w 12592"/>
                <a:gd name="T109" fmla="*/ 9750 h 12593"/>
                <a:gd name="T110" fmla="*/ 196675 w 12592"/>
                <a:gd name="T111" fmla="*/ 5500 h 12593"/>
                <a:gd name="T112" fmla="*/ 181450 w 12592"/>
                <a:gd name="T113" fmla="*/ 1850 h 12593"/>
                <a:gd name="T114" fmla="*/ 165625 w 12592"/>
                <a:gd name="T115" fmla="*/ 625 h 12593"/>
                <a:gd name="T116" fmla="*/ 157100 w 12592"/>
                <a:gd name="T117" fmla="*/ 25 h 12593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166;p5">
              <a:extLst>
                <a:ext uri="{FF2B5EF4-FFF2-40B4-BE49-F238E27FC236}">
                  <a16:creationId xmlns:a16="http://schemas.microsoft.com/office/drawing/2014/main" id="{AB7B6A8D-A48D-0345-9EE0-F5C8D1E3F1C1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8375" y="3021875"/>
              <a:ext cx="241750" cy="241750"/>
            </a:xfrm>
            <a:custGeom>
              <a:avLst/>
              <a:gdLst>
                <a:gd name="T0" fmla="*/ 120575 w 9670"/>
                <a:gd name="T1" fmla="*/ 25 h 9670"/>
                <a:gd name="T2" fmla="*/ 96225 w 9670"/>
                <a:gd name="T3" fmla="*/ 2450 h 9670"/>
                <a:gd name="T4" fmla="*/ 73675 w 9670"/>
                <a:gd name="T5" fmla="*/ 9775 h 9670"/>
                <a:gd name="T6" fmla="*/ 53600 w 9670"/>
                <a:gd name="T7" fmla="*/ 20725 h 9670"/>
                <a:gd name="T8" fmla="*/ 35325 w 9670"/>
                <a:gd name="T9" fmla="*/ 35950 h 9670"/>
                <a:gd name="T10" fmla="*/ 20725 w 9670"/>
                <a:gd name="T11" fmla="*/ 53600 h 9670"/>
                <a:gd name="T12" fmla="*/ 9750 w 9670"/>
                <a:gd name="T13" fmla="*/ 74300 h 9670"/>
                <a:gd name="T14" fmla="*/ 2450 w 9670"/>
                <a:gd name="T15" fmla="*/ 96825 h 9670"/>
                <a:gd name="T16" fmla="*/ 25 w 9670"/>
                <a:gd name="T17" fmla="*/ 121175 h 9670"/>
                <a:gd name="T18" fmla="*/ 625 w 9670"/>
                <a:gd name="T19" fmla="*/ 133375 h 9670"/>
                <a:gd name="T20" fmla="*/ 5500 w 9670"/>
                <a:gd name="T21" fmla="*/ 157100 h 9670"/>
                <a:gd name="T22" fmla="*/ 14625 w 9670"/>
                <a:gd name="T23" fmla="*/ 178425 h 9670"/>
                <a:gd name="T24" fmla="*/ 27400 w 9670"/>
                <a:gd name="T25" fmla="*/ 197900 h 9670"/>
                <a:gd name="T26" fmla="*/ 43850 w 9670"/>
                <a:gd name="T27" fmla="*/ 214350 h 9670"/>
                <a:gd name="T28" fmla="*/ 63325 w 9670"/>
                <a:gd name="T29" fmla="*/ 227125 h 9670"/>
                <a:gd name="T30" fmla="*/ 84650 w 9670"/>
                <a:gd name="T31" fmla="*/ 236275 h 9670"/>
                <a:gd name="T32" fmla="*/ 108400 w 9670"/>
                <a:gd name="T33" fmla="*/ 241125 h 9670"/>
                <a:gd name="T34" fmla="*/ 120575 w 9670"/>
                <a:gd name="T35" fmla="*/ 241750 h 9670"/>
                <a:gd name="T36" fmla="*/ 144925 w 9670"/>
                <a:gd name="T37" fmla="*/ 239300 h 9670"/>
                <a:gd name="T38" fmla="*/ 167450 w 9670"/>
                <a:gd name="T39" fmla="*/ 232000 h 9670"/>
                <a:gd name="T40" fmla="*/ 188150 w 9670"/>
                <a:gd name="T41" fmla="*/ 221050 h 9670"/>
                <a:gd name="T42" fmla="*/ 205800 w 9670"/>
                <a:gd name="T43" fmla="*/ 206425 h 9670"/>
                <a:gd name="T44" fmla="*/ 221025 w 9670"/>
                <a:gd name="T45" fmla="*/ 188175 h 9670"/>
                <a:gd name="T46" fmla="*/ 232000 w 9670"/>
                <a:gd name="T47" fmla="*/ 168075 h 9670"/>
                <a:gd name="T48" fmla="*/ 239300 w 9670"/>
                <a:gd name="T49" fmla="*/ 145550 h 9670"/>
                <a:gd name="T50" fmla="*/ 241725 w 9670"/>
                <a:gd name="T51" fmla="*/ 121175 h 9670"/>
                <a:gd name="T52" fmla="*/ 241125 w 9670"/>
                <a:gd name="T53" fmla="*/ 108400 h 9670"/>
                <a:gd name="T54" fmla="*/ 236250 w 9670"/>
                <a:gd name="T55" fmla="*/ 85275 h 9670"/>
                <a:gd name="T56" fmla="*/ 227125 w 9670"/>
                <a:gd name="T57" fmla="*/ 63350 h 9670"/>
                <a:gd name="T58" fmla="*/ 213725 w 9670"/>
                <a:gd name="T59" fmla="*/ 44475 h 9670"/>
                <a:gd name="T60" fmla="*/ 197300 w 9670"/>
                <a:gd name="T61" fmla="*/ 28025 h 9670"/>
                <a:gd name="T62" fmla="*/ 178400 w 9670"/>
                <a:gd name="T63" fmla="*/ 14625 h 9670"/>
                <a:gd name="T64" fmla="*/ 156500 w 9670"/>
                <a:gd name="T65" fmla="*/ 5500 h 9670"/>
                <a:gd name="T66" fmla="*/ 133350 w 9670"/>
                <a:gd name="T67" fmla="*/ 625 h 9670"/>
                <a:gd name="T68" fmla="*/ 120575 w 9670"/>
                <a:gd name="T69" fmla="*/ 25 h 9670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" name="Google Shape;167;p5">
              <a:extLst>
                <a:ext uri="{FF2B5EF4-FFF2-40B4-BE49-F238E27FC236}">
                  <a16:creationId xmlns:a16="http://schemas.microsoft.com/office/drawing/2014/main" id="{12AE713A-B8C1-B540-A673-F749C2539930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4300" y="3058425"/>
              <a:ext cx="84650" cy="84650"/>
            </a:xfrm>
            <a:custGeom>
              <a:avLst/>
              <a:gdLst>
                <a:gd name="T0" fmla="*/ 0 w 3386"/>
                <a:gd name="T1" fmla="*/ 84625 h 3386"/>
                <a:gd name="T2" fmla="*/ 0 w 3386"/>
                <a:gd name="T3" fmla="*/ 84625 h 3386"/>
                <a:gd name="T4" fmla="*/ 625 w 3386"/>
                <a:gd name="T5" fmla="*/ 75500 h 3386"/>
                <a:gd name="T6" fmla="*/ 1850 w 3386"/>
                <a:gd name="T7" fmla="*/ 67600 h 3386"/>
                <a:gd name="T8" fmla="*/ 3675 w 3386"/>
                <a:gd name="T9" fmla="*/ 59075 h 3386"/>
                <a:gd name="T10" fmla="*/ 6700 w 3386"/>
                <a:gd name="T11" fmla="*/ 51750 h 3386"/>
                <a:gd name="T12" fmla="*/ 10350 w 3386"/>
                <a:gd name="T13" fmla="*/ 43850 h 3386"/>
                <a:gd name="T14" fmla="*/ 14625 w 3386"/>
                <a:gd name="T15" fmla="*/ 37150 h 3386"/>
                <a:gd name="T16" fmla="*/ 19500 w 3386"/>
                <a:gd name="T17" fmla="*/ 30450 h 3386"/>
                <a:gd name="T18" fmla="*/ 24975 w 3386"/>
                <a:gd name="T19" fmla="*/ 24350 h 3386"/>
                <a:gd name="T20" fmla="*/ 31075 w 3386"/>
                <a:gd name="T21" fmla="*/ 18875 h 3386"/>
                <a:gd name="T22" fmla="*/ 37750 w 3386"/>
                <a:gd name="T23" fmla="*/ 14000 h 3386"/>
                <a:gd name="T24" fmla="*/ 44450 w 3386"/>
                <a:gd name="T25" fmla="*/ 9750 h 3386"/>
                <a:gd name="T26" fmla="*/ 51775 w 3386"/>
                <a:gd name="T27" fmla="*/ 6100 h 3386"/>
                <a:gd name="T28" fmla="*/ 59675 w 3386"/>
                <a:gd name="T29" fmla="*/ 3650 h 3386"/>
                <a:gd name="T30" fmla="*/ 67600 w 3386"/>
                <a:gd name="T31" fmla="*/ 1225 h 3386"/>
                <a:gd name="T32" fmla="*/ 76125 w 3386"/>
                <a:gd name="T33" fmla="*/ 0 h 3386"/>
                <a:gd name="T34" fmla="*/ 84650 w 3386"/>
                <a:gd name="T35" fmla="*/ 0 h 338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" name="Google Shape;168;p5">
              <a:extLst>
                <a:ext uri="{FF2B5EF4-FFF2-40B4-BE49-F238E27FC236}">
                  <a16:creationId xmlns:a16="http://schemas.microsoft.com/office/drawing/2014/main" id="{DEA808F0-840B-D24C-BD1B-6220C201BBE4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5750" y="3248375"/>
              <a:ext cx="154050" cy="153475"/>
            </a:xfrm>
            <a:custGeom>
              <a:avLst/>
              <a:gdLst>
                <a:gd name="T0" fmla="*/ 0 w 6162"/>
                <a:gd name="T1" fmla="*/ 25600 h 6139"/>
                <a:gd name="T2" fmla="*/ 124225 w 6162"/>
                <a:gd name="T3" fmla="*/ 149800 h 6139"/>
                <a:gd name="T4" fmla="*/ 124225 w 6162"/>
                <a:gd name="T5" fmla="*/ 149800 h 6139"/>
                <a:gd name="T6" fmla="*/ 126050 w 6162"/>
                <a:gd name="T7" fmla="*/ 151025 h 6139"/>
                <a:gd name="T8" fmla="*/ 127875 w 6162"/>
                <a:gd name="T9" fmla="*/ 152250 h 6139"/>
                <a:gd name="T10" fmla="*/ 130300 w 6162"/>
                <a:gd name="T11" fmla="*/ 152850 h 6139"/>
                <a:gd name="T12" fmla="*/ 132750 w 6162"/>
                <a:gd name="T13" fmla="*/ 153450 h 6139"/>
                <a:gd name="T14" fmla="*/ 135175 w 6162"/>
                <a:gd name="T15" fmla="*/ 152850 h 6139"/>
                <a:gd name="T16" fmla="*/ 137000 w 6162"/>
                <a:gd name="T17" fmla="*/ 152250 h 6139"/>
                <a:gd name="T18" fmla="*/ 139425 w 6162"/>
                <a:gd name="T19" fmla="*/ 151025 h 6139"/>
                <a:gd name="T20" fmla="*/ 141275 w 6162"/>
                <a:gd name="T21" fmla="*/ 149800 h 6139"/>
                <a:gd name="T22" fmla="*/ 150400 w 6162"/>
                <a:gd name="T23" fmla="*/ 140675 h 6139"/>
                <a:gd name="T24" fmla="*/ 150400 w 6162"/>
                <a:gd name="T25" fmla="*/ 140675 h 6139"/>
                <a:gd name="T26" fmla="*/ 152225 w 6162"/>
                <a:gd name="T27" fmla="*/ 138850 h 6139"/>
                <a:gd name="T28" fmla="*/ 153450 w 6162"/>
                <a:gd name="T29" fmla="*/ 136400 h 6139"/>
                <a:gd name="T30" fmla="*/ 154050 w 6162"/>
                <a:gd name="T31" fmla="*/ 133975 h 6139"/>
                <a:gd name="T32" fmla="*/ 154050 w 6162"/>
                <a:gd name="T33" fmla="*/ 132150 h 6139"/>
                <a:gd name="T34" fmla="*/ 154050 w 6162"/>
                <a:gd name="T35" fmla="*/ 129700 h 6139"/>
                <a:gd name="T36" fmla="*/ 153450 w 6162"/>
                <a:gd name="T37" fmla="*/ 127275 h 6139"/>
                <a:gd name="T38" fmla="*/ 152225 w 6162"/>
                <a:gd name="T39" fmla="*/ 125450 h 6139"/>
                <a:gd name="T40" fmla="*/ 150400 w 6162"/>
                <a:gd name="T41" fmla="*/ 123025 h 6139"/>
                <a:gd name="T42" fmla="*/ 26800 w 6162"/>
                <a:gd name="T43" fmla="*/ 25 h 6139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32" name="Google Shape;132;p5"/>
          <p:cNvSpPr txBox="1">
            <a:spLocks noGrp="1"/>
          </p:cNvSpPr>
          <p:nvPr>
            <p:ph type="title"/>
          </p:nvPr>
        </p:nvSpPr>
        <p:spPr>
          <a:xfrm>
            <a:off x="1732700" y="603838"/>
            <a:ext cx="4944300" cy="6453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2400">
                <a:solidFill>
                  <a:srgbClr val="174769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33" name="Google Shape;133;p5"/>
          <p:cNvSpPr txBox="1">
            <a:spLocks noGrp="1"/>
          </p:cNvSpPr>
          <p:nvPr>
            <p:ph type="body" idx="1"/>
          </p:nvPr>
        </p:nvSpPr>
        <p:spPr>
          <a:xfrm>
            <a:off x="1730375" y="1514554"/>
            <a:ext cx="4944300" cy="16599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17500">
              <a:spcBef>
                <a:spcPts val="600"/>
              </a:spcBef>
              <a:spcAft>
                <a:spcPts val="0"/>
              </a:spcAft>
              <a:buClr>
                <a:srgbClr val="174769"/>
              </a:buClr>
              <a:buSzPts val="1400"/>
              <a:buFont typeface="Muli"/>
              <a:buChar char="◇"/>
              <a:defRPr>
                <a:solidFill>
                  <a:srgbClr val="174769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￭"/>
              <a:defRPr>
                <a:latin typeface="Muli"/>
                <a:ea typeface="Muli"/>
                <a:cs typeface="Muli"/>
                <a:sym typeface="Muli"/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￮"/>
              <a:defRPr>
                <a:latin typeface="Muli"/>
                <a:ea typeface="Muli"/>
                <a:cs typeface="Muli"/>
                <a:sym typeface="Muli"/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●"/>
              <a:defRPr>
                <a:latin typeface="Muli"/>
                <a:ea typeface="Muli"/>
                <a:cs typeface="Muli"/>
                <a:sym typeface="Muli"/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○"/>
              <a:defRPr>
                <a:latin typeface="Muli"/>
                <a:ea typeface="Muli"/>
                <a:cs typeface="Muli"/>
                <a:sym typeface="Muli"/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■"/>
              <a:defRPr>
                <a:latin typeface="Muli"/>
                <a:ea typeface="Muli"/>
                <a:cs typeface="Muli"/>
                <a:sym typeface="Muli"/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●"/>
              <a:defRPr>
                <a:latin typeface="Muli"/>
                <a:ea typeface="Muli"/>
                <a:cs typeface="Muli"/>
                <a:sym typeface="Muli"/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○"/>
              <a:defRPr>
                <a:latin typeface="Muli"/>
                <a:ea typeface="Muli"/>
                <a:cs typeface="Muli"/>
                <a:sym typeface="Muli"/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■"/>
              <a:defRPr>
                <a:latin typeface="Muli"/>
                <a:ea typeface="Muli"/>
                <a:cs typeface="Muli"/>
                <a:sym typeface="Muli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Google Shape;169;p5">
            <a:extLst>
              <a:ext uri="{FF2B5EF4-FFF2-40B4-BE49-F238E27FC236}">
                <a16:creationId xmlns:a16="http://schemas.microsoft.com/office/drawing/2014/main" id="{B618F67C-3C9B-2D47-95AC-C6DD6C0CAFC2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54D74D-04A3-DC41-85BE-66EE1B054D7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552109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 preserve="1">
  <p:cSld name="TITLE_AND_TWO_COLUMNS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71;p6">
            <a:extLst>
              <a:ext uri="{FF2B5EF4-FFF2-40B4-BE49-F238E27FC236}">
                <a16:creationId xmlns:a16="http://schemas.microsoft.com/office/drawing/2014/main" id="{41FFB75B-0288-7944-A69A-A872576314B0}"/>
              </a:ext>
            </a:extLst>
          </p:cNvPr>
          <p:cNvSpPr>
            <a:spLocks/>
          </p:cNvSpPr>
          <p:nvPr/>
        </p:nvSpPr>
        <p:spPr bwMode="auto">
          <a:xfrm rot="10800000" flipH="1">
            <a:off x="7664450" y="3684588"/>
            <a:ext cx="1033463" cy="895350"/>
          </a:xfrm>
          <a:custGeom>
            <a:avLst/>
            <a:gdLst>
              <a:gd name="T0" fmla="*/ 258366 w 120000"/>
              <a:gd name="T1" fmla="*/ 0 h 120000"/>
              <a:gd name="T2" fmla="*/ 0 w 120000"/>
              <a:gd name="T3" fmla="*/ 447630 h 120000"/>
              <a:gd name="T4" fmla="*/ 258366 w 120000"/>
              <a:gd name="T5" fmla="*/ 895350 h 120000"/>
              <a:gd name="T6" fmla="*/ 775097 w 120000"/>
              <a:gd name="T7" fmla="*/ 895350 h 120000"/>
              <a:gd name="T8" fmla="*/ 1033463 w 120000"/>
              <a:gd name="T9" fmla="*/ 447630 h 120000"/>
              <a:gd name="T10" fmla="*/ 775097 w 120000"/>
              <a:gd name="T11" fmla="*/ 0 h 120000"/>
              <a:gd name="T12" fmla="*/ 258366 w 120000"/>
              <a:gd name="T13" fmla="*/ 0 h 120000"/>
              <a:gd name="T14" fmla="*/ 331371 w 120000"/>
              <a:gd name="T15" fmla="*/ 126468 h 120000"/>
              <a:gd name="T16" fmla="*/ 702083 w 120000"/>
              <a:gd name="T17" fmla="*/ 126468 h 120000"/>
              <a:gd name="T18" fmla="*/ 887340 w 120000"/>
              <a:gd name="T19" fmla="*/ 447630 h 120000"/>
              <a:gd name="T20" fmla="*/ 702083 w 120000"/>
              <a:gd name="T21" fmla="*/ 768792 h 120000"/>
              <a:gd name="T22" fmla="*/ 331371 w 120000"/>
              <a:gd name="T23" fmla="*/ 768792 h 120000"/>
              <a:gd name="T24" fmla="*/ 146020 w 120000"/>
              <a:gd name="T25" fmla="*/ 447630 h 120000"/>
              <a:gd name="T26" fmla="*/ 331371 w 120000"/>
              <a:gd name="T27" fmla="*/ 126468 h 120000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 rotWithShape="0">
            <a:gsLst>
              <a:gs pos="0">
                <a:srgbClr val="3393E2"/>
              </a:gs>
              <a:gs pos="100000">
                <a:srgbClr val="00E2C7"/>
              </a:gs>
            </a:gsLst>
            <a:lin ang="696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50800" tIns="50800" rIns="50800" bIns="50800" anchor="ctr"/>
          <a:lstStyle/>
          <a:p>
            <a:endParaRPr lang="en-US"/>
          </a:p>
        </p:txBody>
      </p:sp>
      <p:sp>
        <p:nvSpPr>
          <p:cNvPr id="6" name="Google Shape;172;p6">
            <a:extLst>
              <a:ext uri="{FF2B5EF4-FFF2-40B4-BE49-F238E27FC236}">
                <a16:creationId xmlns:a16="http://schemas.microsoft.com/office/drawing/2014/main" id="{A76C9EB9-855A-6140-B1B7-68938BB904EB}"/>
              </a:ext>
            </a:extLst>
          </p:cNvPr>
          <p:cNvSpPr/>
          <p:nvPr/>
        </p:nvSpPr>
        <p:spPr>
          <a:xfrm rot="5400000">
            <a:off x="499599" y="157100"/>
            <a:ext cx="1146000" cy="1323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lIns="50800" tIns="50800" rIns="50800" bIns="508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buClr>
                <a:srgbClr val="FFFFFF"/>
              </a:buClr>
              <a:buFont typeface="Helvetica Neue" panose="02000503000000020004" pitchFamily="2" charset="0"/>
              <a:buNone/>
              <a:defRPr/>
            </a:pPr>
            <a:endParaRPr lang="en-US" altLang="en-US" sz="3200">
              <a:solidFill>
                <a:srgbClr val="FFFFFF"/>
              </a:solidFill>
              <a:latin typeface="Helvetica Neue" panose="02000503000000020004" pitchFamily="2" charset="0"/>
              <a:sym typeface="Helvetica Neue" panose="02000503000000020004" pitchFamily="2" charset="0"/>
            </a:endParaRPr>
          </a:p>
        </p:txBody>
      </p:sp>
      <p:sp>
        <p:nvSpPr>
          <p:cNvPr id="7" name="Google Shape;176;p6">
            <a:extLst>
              <a:ext uri="{FF2B5EF4-FFF2-40B4-BE49-F238E27FC236}">
                <a16:creationId xmlns:a16="http://schemas.microsoft.com/office/drawing/2014/main" id="{59FF74E1-BBBD-F94E-89CE-0D559C37E4BF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-123825" y="1058863"/>
            <a:ext cx="819150" cy="709612"/>
          </a:xfrm>
          <a:prstGeom prst="hexagon">
            <a:avLst>
              <a:gd name="adj" fmla="val 28672"/>
              <a:gd name="vf" fmla="val 115470"/>
            </a:avLst>
          </a:prstGeom>
          <a:noFill/>
          <a:ln w="9525">
            <a:solidFill>
              <a:srgbClr val="19BBD5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8" name="Google Shape;177;p6">
            <a:extLst>
              <a:ext uri="{FF2B5EF4-FFF2-40B4-BE49-F238E27FC236}">
                <a16:creationId xmlns:a16="http://schemas.microsoft.com/office/drawing/2014/main" id="{5BF7A06D-D3E2-474C-AD0A-135426980E34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638175" y="1439863"/>
            <a:ext cx="428625" cy="371475"/>
          </a:xfrm>
          <a:prstGeom prst="hexagon">
            <a:avLst>
              <a:gd name="adj" fmla="val 28643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9" name="Google Shape;178;p6">
            <a:extLst>
              <a:ext uri="{FF2B5EF4-FFF2-40B4-BE49-F238E27FC236}">
                <a16:creationId xmlns:a16="http://schemas.microsoft.com/office/drawing/2014/main" id="{0FEFEA74-45EE-884C-86C5-61E606E1E736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1495425" y="-131763"/>
            <a:ext cx="819150" cy="709613"/>
          </a:xfrm>
          <a:prstGeom prst="hexagon">
            <a:avLst>
              <a:gd name="adj" fmla="val 28672"/>
              <a:gd name="vf" fmla="val 115470"/>
            </a:avLst>
          </a:prstGeom>
          <a:noFill/>
          <a:ln w="76200">
            <a:solidFill>
              <a:srgbClr val="184769"/>
            </a:solidFill>
            <a:miter lim="8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10" name="Google Shape;179;p6">
            <a:extLst>
              <a:ext uri="{FF2B5EF4-FFF2-40B4-BE49-F238E27FC236}">
                <a16:creationId xmlns:a16="http://schemas.microsoft.com/office/drawing/2014/main" id="{5195C50E-0A63-B544-945B-C349BF200C7B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327025" y="88900"/>
            <a:ext cx="360363" cy="311150"/>
          </a:xfrm>
          <a:prstGeom prst="hexagon">
            <a:avLst>
              <a:gd name="adj" fmla="val 28745"/>
              <a:gd name="vf" fmla="val 115470"/>
            </a:avLst>
          </a:prstGeom>
          <a:solidFill>
            <a:srgbClr val="00E1C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grpSp>
        <p:nvGrpSpPr>
          <p:cNvPr id="11" name="Google Shape;180;p6">
            <a:extLst>
              <a:ext uri="{FF2B5EF4-FFF2-40B4-BE49-F238E27FC236}">
                <a16:creationId xmlns:a16="http://schemas.microsoft.com/office/drawing/2014/main" id="{FCD86709-C7B2-DA4C-98F0-856FD2680D69}"/>
              </a:ext>
            </a:extLst>
          </p:cNvPr>
          <p:cNvGrpSpPr>
            <a:grpSpLocks/>
          </p:cNvGrpSpPr>
          <p:nvPr/>
        </p:nvGrpSpPr>
        <p:grpSpPr bwMode="auto">
          <a:xfrm>
            <a:off x="1730375" y="60325"/>
            <a:ext cx="350838" cy="325438"/>
            <a:chOff x="5975075" y="2327500"/>
            <a:chExt cx="420100" cy="388350"/>
          </a:xfrm>
        </p:grpSpPr>
        <p:sp>
          <p:nvSpPr>
            <p:cNvPr id="12" name="Google Shape;181;p6">
              <a:extLst>
                <a:ext uri="{FF2B5EF4-FFF2-40B4-BE49-F238E27FC236}">
                  <a16:creationId xmlns:a16="http://schemas.microsoft.com/office/drawing/2014/main" id="{A520AE85-A00A-F949-A3F7-D8F06013E24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5075" y="2474650"/>
              <a:ext cx="98325" cy="220450"/>
            </a:xfrm>
            <a:custGeom>
              <a:avLst/>
              <a:gdLst>
                <a:gd name="T0" fmla="*/ 60450 w 3933"/>
                <a:gd name="T1" fmla="*/ 25050 h 8818"/>
                <a:gd name="T2" fmla="*/ 64125 w 3933"/>
                <a:gd name="T3" fmla="*/ 25675 h 8818"/>
                <a:gd name="T4" fmla="*/ 67175 w 3933"/>
                <a:gd name="T5" fmla="*/ 26875 h 8818"/>
                <a:gd name="T6" fmla="*/ 70225 w 3933"/>
                <a:gd name="T7" fmla="*/ 28100 h 8818"/>
                <a:gd name="T8" fmla="*/ 72675 w 3933"/>
                <a:gd name="T9" fmla="*/ 30550 h 8818"/>
                <a:gd name="T10" fmla="*/ 75125 w 3933"/>
                <a:gd name="T11" fmla="*/ 33000 h 8818"/>
                <a:gd name="T12" fmla="*/ 76950 w 3933"/>
                <a:gd name="T13" fmla="*/ 36050 h 8818"/>
                <a:gd name="T14" fmla="*/ 77550 w 3933"/>
                <a:gd name="T15" fmla="*/ 39100 h 8818"/>
                <a:gd name="T16" fmla="*/ 78175 w 3933"/>
                <a:gd name="T17" fmla="*/ 42750 h 8818"/>
                <a:gd name="T18" fmla="*/ 77550 w 3933"/>
                <a:gd name="T19" fmla="*/ 46425 h 8818"/>
                <a:gd name="T20" fmla="*/ 76950 w 3933"/>
                <a:gd name="T21" fmla="*/ 49475 h 8818"/>
                <a:gd name="T22" fmla="*/ 75125 w 3933"/>
                <a:gd name="T23" fmla="*/ 52525 h 8818"/>
                <a:gd name="T24" fmla="*/ 72675 w 3933"/>
                <a:gd name="T25" fmla="*/ 55575 h 8818"/>
                <a:gd name="T26" fmla="*/ 70225 w 3933"/>
                <a:gd name="T27" fmla="*/ 57425 h 8818"/>
                <a:gd name="T28" fmla="*/ 67175 w 3933"/>
                <a:gd name="T29" fmla="*/ 59250 h 8818"/>
                <a:gd name="T30" fmla="*/ 64125 w 3933"/>
                <a:gd name="T31" fmla="*/ 59850 h 8818"/>
                <a:gd name="T32" fmla="*/ 60450 w 3933"/>
                <a:gd name="T33" fmla="*/ 60475 h 8818"/>
                <a:gd name="T34" fmla="*/ 56800 w 3933"/>
                <a:gd name="T35" fmla="*/ 59850 h 8818"/>
                <a:gd name="T36" fmla="*/ 53750 w 3933"/>
                <a:gd name="T37" fmla="*/ 59250 h 8818"/>
                <a:gd name="T38" fmla="*/ 50700 w 3933"/>
                <a:gd name="T39" fmla="*/ 57425 h 8818"/>
                <a:gd name="T40" fmla="*/ 48250 w 3933"/>
                <a:gd name="T41" fmla="*/ 55575 h 8818"/>
                <a:gd name="T42" fmla="*/ 45800 w 3933"/>
                <a:gd name="T43" fmla="*/ 52525 h 8818"/>
                <a:gd name="T44" fmla="*/ 43975 w 3933"/>
                <a:gd name="T45" fmla="*/ 49475 h 8818"/>
                <a:gd name="T46" fmla="*/ 43375 w 3933"/>
                <a:gd name="T47" fmla="*/ 46425 h 8818"/>
                <a:gd name="T48" fmla="*/ 42750 w 3933"/>
                <a:gd name="T49" fmla="*/ 42750 h 8818"/>
                <a:gd name="T50" fmla="*/ 43375 w 3933"/>
                <a:gd name="T51" fmla="*/ 39100 h 8818"/>
                <a:gd name="T52" fmla="*/ 43975 w 3933"/>
                <a:gd name="T53" fmla="*/ 36050 h 8818"/>
                <a:gd name="T54" fmla="*/ 45800 w 3933"/>
                <a:gd name="T55" fmla="*/ 33000 h 8818"/>
                <a:gd name="T56" fmla="*/ 48250 w 3933"/>
                <a:gd name="T57" fmla="*/ 30550 h 8818"/>
                <a:gd name="T58" fmla="*/ 50700 w 3933"/>
                <a:gd name="T59" fmla="*/ 28100 h 8818"/>
                <a:gd name="T60" fmla="*/ 53750 w 3933"/>
                <a:gd name="T61" fmla="*/ 26875 h 8818"/>
                <a:gd name="T62" fmla="*/ 56800 w 3933"/>
                <a:gd name="T63" fmla="*/ 25675 h 8818"/>
                <a:gd name="T64" fmla="*/ 60450 w 3933"/>
                <a:gd name="T65" fmla="*/ 25050 h 8818"/>
                <a:gd name="T66" fmla="*/ 25 w 3933"/>
                <a:gd name="T67" fmla="*/ 25 h 8818"/>
                <a:gd name="T68" fmla="*/ 25 w 3933"/>
                <a:gd name="T69" fmla="*/ 220425 h 8818"/>
                <a:gd name="T70" fmla="*/ 98325 w 3933"/>
                <a:gd name="T71" fmla="*/ 220425 h 8818"/>
                <a:gd name="T72" fmla="*/ 98325 w 3933"/>
                <a:gd name="T73" fmla="*/ 25 h 8818"/>
                <a:gd name="T74" fmla="*/ 25 w 3933"/>
                <a:gd name="T75" fmla="*/ 25 h 8818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" name="Google Shape;182;p6">
              <a:extLst>
                <a:ext uri="{FF2B5EF4-FFF2-40B4-BE49-F238E27FC236}">
                  <a16:creationId xmlns:a16="http://schemas.microsoft.com/office/drawing/2014/main" id="{37D7FFFF-CAEF-8F48-98B6-D6120CFE1E0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8025" y="2327500"/>
              <a:ext cx="307150" cy="388350"/>
            </a:xfrm>
            <a:custGeom>
              <a:avLst/>
              <a:gdLst>
                <a:gd name="T0" fmla="*/ 149000 w 12286"/>
                <a:gd name="T1" fmla="*/ 625 h 15534"/>
                <a:gd name="T2" fmla="*/ 138000 w 12286"/>
                <a:gd name="T3" fmla="*/ 3675 h 15534"/>
                <a:gd name="T4" fmla="*/ 124575 w 12286"/>
                <a:gd name="T5" fmla="*/ 36650 h 15534"/>
                <a:gd name="T6" fmla="*/ 114800 w 12286"/>
                <a:gd name="T7" fmla="*/ 63525 h 15534"/>
                <a:gd name="T8" fmla="*/ 105050 w 12286"/>
                <a:gd name="T9" fmla="*/ 84900 h 15534"/>
                <a:gd name="T10" fmla="*/ 97100 w 12286"/>
                <a:gd name="T11" fmla="*/ 98325 h 15534"/>
                <a:gd name="T12" fmla="*/ 83050 w 12286"/>
                <a:gd name="T13" fmla="*/ 112375 h 15534"/>
                <a:gd name="T14" fmla="*/ 36050 w 12286"/>
                <a:gd name="T15" fmla="*/ 155725 h 15534"/>
                <a:gd name="T16" fmla="*/ 25 w 12286"/>
                <a:gd name="T17" fmla="*/ 335825 h 15534"/>
                <a:gd name="T18" fmla="*/ 50100 w 12286"/>
                <a:gd name="T19" fmla="*/ 341950 h 15534"/>
                <a:gd name="T20" fmla="*/ 89175 w 12286"/>
                <a:gd name="T21" fmla="*/ 357825 h 15534"/>
                <a:gd name="T22" fmla="*/ 139850 w 12286"/>
                <a:gd name="T23" fmla="*/ 374925 h 15534"/>
                <a:gd name="T24" fmla="*/ 166700 w 12286"/>
                <a:gd name="T25" fmla="*/ 381625 h 15534"/>
                <a:gd name="T26" fmla="*/ 192350 w 12286"/>
                <a:gd name="T27" fmla="*/ 386525 h 15534"/>
                <a:gd name="T28" fmla="*/ 215550 w 12286"/>
                <a:gd name="T29" fmla="*/ 388350 h 15534"/>
                <a:gd name="T30" fmla="*/ 245475 w 12286"/>
                <a:gd name="T31" fmla="*/ 387725 h 15534"/>
                <a:gd name="T32" fmla="*/ 263800 w 12286"/>
                <a:gd name="T33" fmla="*/ 384075 h 15534"/>
                <a:gd name="T34" fmla="*/ 271125 w 12286"/>
                <a:gd name="T35" fmla="*/ 381625 h 15534"/>
                <a:gd name="T36" fmla="*/ 276600 w 12286"/>
                <a:gd name="T37" fmla="*/ 377350 h 15534"/>
                <a:gd name="T38" fmla="*/ 279050 w 12286"/>
                <a:gd name="T39" fmla="*/ 371850 h 15534"/>
                <a:gd name="T40" fmla="*/ 280275 w 12286"/>
                <a:gd name="T41" fmla="*/ 349875 h 15534"/>
                <a:gd name="T42" fmla="*/ 276600 w 12286"/>
                <a:gd name="T43" fmla="*/ 342550 h 15534"/>
                <a:gd name="T44" fmla="*/ 276000 w 12286"/>
                <a:gd name="T45" fmla="*/ 338900 h 15534"/>
                <a:gd name="T46" fmla="*/ 282100 w 12286"/>
                <a:gd name="T47" fmla="*/ 336450 h 15534"/>
                <a:gd name="T48" fmla="*/ 286375 w 12286"/>
                <a:gd name="T49" fmla="*/ 331575 h 15534"/>
                <a:gd name="T50" fmla="*/ 289425 w 12286"/>
                <a:gd name="T51" fmla="*/ 324850 h 15534"/>
                <a:gd name="T52" fmla="*/ 291875 w 12286"/>
                <a:gd name="T53" fmla="*/ 299825 h 15534"/>
                <a:gd name="T54" fmla="*/ 291875 w 12286"/>
                <a:gd name="T55" fmla="*/ 294325 h 15534"/>
                <a:gd name="T56" fmla="*/ 290050 w 12286"/>
                <a:gd name="T57" fmla="*/ 288825 h 15534"/>
                <a:gd name="T58" fmla="*/ 285150 w 12286"/>
                <a:gd name="T59" fmla="*/ 282725 h 15534"/>
                <a:gd name="T60" fmla="*/ 286375 w 12286"/>
                <a:gd name="T61" fmla="*/ 280275 h 15534"/>
                <a:gd name="T62" fmla="*/ 291275 w 12286"/>
                <a:gd name="T63" fmla="*/ 277225 h 15534"/>
                <a:gd name="T64" fmla="*/ 295550 w 12286"/>
                <a:gd name="T65" fmla="*/ 272325 h 15534"/>
                <a:gd name="T66" fmla="*/ 297975 w 12286"/>
                <a:gd name="T67" fmla="*/ 266850 h 15534"/>
                <a:gd name="T68" fmla="*/ 300425 w 12286"/>
                <a:gd name="T69" fmla="*/ 241800 h 15534"/>
                <a:gd name="T70" fmla="*/ 300425 w 12286"/>
                <a:gd name="T71" fmla="*/ 235700 h 15534"/>
                <a:gd name="T72" fmla="*/ 298600 w 12286"/>
                <a:gd name="T73" fmla="*/ 230200 h 15534"/>
                <a:gd name="T74" fmla="*/ 295550 w 12286"/>
                <a:gd name="T75" fmla="*/ 225925 h 15534"/>
                <a:gd name="T76" fmla="*/ 291275 w 12286"/>
                <a:gd name="T77" fmla="*/ 222275 h 15534"/>
                <a:gd name="T78" fmla="*/ 296150 w 12286"/>
                <a:gd name="T79" fmla="*/ 219825 h 15534"/>
                <a:gd name="T80" fmla="*/ 300425 w 12286"/>
                <a:gd name="T81" fmla="*/ 216175 h 15534"/>
                <a:gd name="T82" fmla="*/ 303475 w 12286"/>
                <a:gd name="T83" fmla="*/ 211275 h 15534"/>
                <a:gd name="T84" fmla="*/ 304700 w 12286"/>
                <a:gd name="T85" fmla="*/ 205175 h 15534"/>
                <a:gd name="T86" fmla="*/ 306525 w 12286"/>
                <a:gd name="T87" fmla="*/ 180150 h 15534"/>
                <a:gd name="T88" fmla="*/ 304700 w 12286"/>
                <a:gd name="T89" fmla="*/ 174650 h 15534"/>
                <a:gd name="T90" fmla="*/ 301650 w 12286"/>
                <a:gd name="T91" fmla="*/ 169750 h 15534"/>
                <a:gd name="T92" fmla="*/ 293700 w 12286"/>
                <a:gd name="T93" fmla="*/ 164275 h 15534"/>
                <a:gd name="T94" fmla="*/ 280275 w 12286"/>
                <a:gd name="T95" fmla="*/ 158775 h 15534"/>
                <a:gd name="T96" fmla="*/ 264400 w 12286"/>
                <a:gd name="T97" fmla="*/ 155725 h 15534"/>
                <a:gd name="T98" fmla="*/ 221050 w 12286"/>
                <a:gd name="T99" fmla="*/ 150825 h 15534"/>
                <a:gd name="T100" fmla="*/ 158150 w 12286"/>
                <a:gd name="T101" fmla="*/ 147175 h 15534"/>
                <a:gd name="T102" fmla="*/ 166100 w 12286"/>
                <a:gd name="T103" fmla="*/ 131300 h 15534"/>
                <a:gd name="T104" fmla="*/ 172200 w 12286"/>
                <a:gd name="T105" fmla="*/ 112375 h 15534"/>
                <a:gd name="T106" fmla="*/ 177075 w 12286"/>
                <a:gd name="T107" fmla="*/ 92225 h 15534"/>
                <a:gd name="T108" fmla="*/ 181350 w 12286"/>
                <a:gd name="T109" fmla="*/ 53750 h 15534"/>
                <a:gd name="T110" fmla="*/ 182575 w 12286"/>
                <a:gd name="T111" fmla="*/ 24450 h 15534"/>
                <a:gd name="T112" fmla="*/ 180750 w 12286"/>
                <a:gd name="T113" fmla="*/ 15275 h 15534"/>
                <a:gd name="T114" fmla="*/ 175875 w 12286"/>
                <a:gd name="T115" fmla="*/ 7950 h 15534"/>
                <a:gd name="T116" fmla="*/ 167925 w 12286"/>
                <a:gd name="T117" fmla="*/ 2450 h 15534"/>
                <a:gd name="T118" fmla="*/ 158150 w 12286"/>
                <a:gd name="T119" fmla="*/ 25 h 15534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4" name="Google Shape;183;p6">
            <a:extLst>
              <a:ext uri="{FF2B5EF4-FFF2-40B4-BE49-F238E27FC236}">
                <a16:creationId xmlns:a16="http://schemas.microsoft.com/office/drawing/2014/main" id="{D74738A2-3316-584C-BA7E-00924349A3E0}"/>
              </a:ext>
            </a:extLst>
          </p:cNvPr>
          <p:cNvSpPr>
            <a:spLocks/>
          </p:cNvSpPr>
          <p:nvPr/>
        </p:nvSpPr>
        <p:spPr bwMode="auto">
          <a:xfrm>
            <a:off x="203200" y="1270000"/>
            <a:ext cx="166688" cy="287338"/>
          </a:xfrm>
          <a:custGeom>
            <a:avLst/>
            <a:gdLst>
              <a:gd name="T0" fmla="*/ 90197 w 11870"/>
              <a:gd name="T1" fmla="*/ 14000 h 20565"/>
              <a:gd name="T2" fmla="*/ 92261 w 11870"/>
              <a:gd name="T3" fmla="*/ 16040 h 20565"/>
              <a:gd name="T4" fmla="*/ 92261 w 11870"/>
              <a:gd name="T5" fmla="*/ 19114 h 20565"/>
              <a:gd name="T6" fmla="*/ 90197 w 11870"/>
              <a:gd name="T7" fmla="*/ 21168 h 20565"/>
              <a:gd name="T8" fmla="*/ 78204 w 11870"/>
              <a:gd name="T9" fmla="*/ 21503 h 20565"/>
              <a:gd name="T10" fmla="*/ 75452 w 11870"/>
              <a:gd name="T11" fmla="*/ 20483 h 20565"/>
              <a:gd name="T12" fmla="*/ 74090 w 11870"/>
              <a:gd name="T13" fmla="*/ 17745 h 20565"/>
              <a:gd name="T14" fmla="*/ 75452 w 11870"/>
              <a:gd name="T15" fmla="*/ 15020 h 20565"/>
              <a:gd name="T16" fmla="*/ 78204 w 11870"/>
              <a:gd name="T17" fmla="*/ 13651 h 20565"/>
              <a:gd name="T18" fmla="*/ 148503 w 11870"/>
              <a:gd name="T19" fmla="*/ 35839 h 20565"/>
              <a:gd name="T20" fmla="*/ 18185 w 11870"/>
              <a:gd name="T21" fmla="*/ 233419 h 20565"/>
              <a:gd name="T22" fmla="*/ 148503 w 11870"/>
              <a:gd name="T23" fmla="*/ 35839 h 20565"/>
              <a:gd name="T24" fmla="*/ 85745 w 11870"/>
              <a:gd name="T25" fmla="*/ 248775 h 20565"/>
              <a:gd name="T26" fmla="*/ 90197 w 11870"/>
              <a:gd name="T27" fmla="*/ 250479 h 20565"/>
              <a:gd name="T28" fmla="*/ 93286 w 11870"/>
              <a:gd name="T29" fmla="*/ 253553 h 20565"/>
              <a:gd name="T30" fmla="*/ 95000 w 11870"/>
              <a:gd name="T31" fmla="*/ 257982 h 20565"/>
              <a:gd name="T32" fmla="*/ 95000 w 11870"/>
              <a:gd name="T33" fmla="*/ 262761 h 20565"/>
              <a:gd name="T34" fmla="*/ 93286 w 11870"/>
              <a:gd name="T35" fmla="*/ 267204 h 20565"/>
              <a:gd name="T36" fmla="*/ 90197 w 11870"/>
              <a:gd name="T37" fmla="*/ 270264 h 20565"/>
              <a:gd name="T38" fmla="*/ 85745 w 11870"/>
              <a:gd name="T39" fmla="*/ 271969 h 20565"/>
              <a:gd name="T40" fmla="*/ 80943 w 11870"/>
              <a:gd name="T41" fmla="*/ 271969 h 20565"/>
              <a:gd name="T42" fmla="*/ 76477 w 11870"/>
              <a:gd name="T43" fmla="*/ 270264 h 20565"/>
              <a:gd name="T44" fmla="*/ 73402 w 11870"/>
              <a:gd name="T45" fmla="*/ 267204 h 20565"/>
              <a:gd name="T46" fmla="*/ 71688 w 11870"/>
              <a:gd name="T47" fmla="*/ 262761 h 20565"/>
              <a:gd name="T48" fmla="*/ 71688 w 11870"/>
              <a:gd name="T49" fmla="*/ 257982 h 20565"/>
              <a:gd name="T50" fmla="*/ 73402 w 11870"/>
              <a:gd name="T51" fmla="*/ 253553 h 20565"/>
              <a:gd name="T52" fmla="*/ 76477 w 11870"/>
              <a:gd name="T53" fmla="*/ 250479 h 20565"/>
              <a:gd name="T54" fmla="*/ 80943 w 11870"/>
              <a:gd name="T55" fmla="*/ 248775 h 20565"/>
              <a:gd name="T56" fmla="*/ 18185 w 11870"/>
              <a:gd name="T57" fmla="*/ 0 h 20565"/>
              <a:gd name="T58" fmla="*/ 10981 w 11870"/>
              <a:gd name="T59" fmla="*/ 1369 h 20565"/>
              <a:gd name="T60" fmla="*/ 5140 w 11870"/>
              <a:gd name="T61" fmla="*/ 5128 h 20565"/>
              <a:gd name="T62" fmla="*/ 1376 w 11870"/>
              <a:gd name="T63" fmla="*/ 10926 h 20565"/>
              <a:gd name="T64" fmla="*/ 0 w 11870"/>
              <a:gd name="T65" fmla="*/ 18094 h 20565"/>
              <a:gd name="T66" fmla="*/ 351 w 11870"/>
              <a:gd name="T67" fmla="*/ 273003 h 20565"/>
              <a:gd name="T68" fmla="*/ 3089 w 11870"/>
              <a:gd name="T69" fmla="*/ 279486 h 20565"/>
              <a:gd name="T70" fmla="*/ 7892 w 11870"/>
              <a:gd name="T71" fmla="*/ 284264 h 20565"/>
              <a:gd name="T72" fmla="*/ 14408 w 11870"/>
              <a:gd name="T73" fmla="*/ 286989 h 20565"/>
              <a:gd name="T74" fmla="*/ 148503 w 11870"/>
              <a:gd name="T75" fmla="*/ 287338 h 20565"/>
              <a:gd name="T76" fmla="*/ 155707 w 11870"/>
              <a:gd name="T77" fmla="*/ 285969 h 20565"/>
              <a:gd name="T78" fmla="*/ 161534 w 11870"/>
              <a:gd name="T79" fmla="*/ 282210 h 20565"/>
              <a:gd name="T80" fmla="*/ 165312 w 11870"/>
              <a:gd name="T81" fmla="*/ 276412 h 20565"/>
              <a:gd name="T82" fmla="*/ 166688 w 11870"/>
              <a:gd name="T83" fmla="*/ 269244 h 20565"/>
              <a:gd name="T84" fmla="*/ 166337 w 11870"/>
              <a:gd name="T85" fmla="*/ 14335 h 20565"/>
              <a:gd name="T86" fmla="*/ 163599 w 11870"/>
              <a:gd name="T87" fmla="*/ 7852 h 20565"/>
              <a:gd name="T88" fmla="*/ 158796 w 11870"/>
              <a:gd name="T89" fmla="*/ 3074 h 20565"/>
              <a:gd name="T90" fmla="*/ 152280 w 11870"/>
              <a:gd name="T91" fmla="*/ 349 h 20565"/>
              <a:gd name="T92" fmla="*/ 18185 w 11870"/>
              <a:gd name="T93" fmla="*/ 0 h 20565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lnTo>
                  <a:pt x="6301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lnTo>
                  <a:pt x="1057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lnTo>
                  <a:pt x="129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15" name="Google Shape;184;p6">
            <a:extLst>
              <a:ext uri="{FF2B5EF4-FFF2-40B4-BE49-F238E27FC236}">
                <a16:creationId xmlns:a16="http://schemas.microsoft.com/office/drawing/2014/main" id="{C34516DD-DC5D-F94F-A328-3FDDF810F209}"/>
              </a:ext>
            </a:extLst>
          </p:cNvPr>
          <p:cNvGrpSpPr>
            <a:grpSpLocks/>
          </p:cNvGrpSpPr>
          <p:nvPr/>
        </p:nvGrpSpPr>
        <p:grpSpPr bwMode="auto">
          <a:xfrm>
            <a:off x="904875" y="515938"/>
            <a:ext cx="382588" cy="606425"/>
            <a:chOff x="6718575" y="2318625"/>
            <a:chExt cx="256950" cy="407375"/>
          </a:xfrm>
        </p:grpSpPr>
        <p:sp>
          <p:nvSpPr>
            <p:cNvPr id="16" name="Google Shape;185;p6">
              <a:extLst>
                <a:ext uri="{FF2B5EF4-FFF2-40B4-BE49-F238E27FC236}">
                  <a16:creationId xmlns:a16="http://schemas.microsoft.com/office/drawing/2014/main" id="{7EDBA505-3DE9-D84B-9DDF-784B8CB12CD0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73600"/>
              <a:ext cx="102300" cy="22550"/>
            </a:xfrm>
            <a:custGeom>
              <a:avLst/>
              <a:gdLst>
                <a:gd name="T0" fmla="*/ 102300 w 4092"/>
                <a:gd name="T1" fmla="*/ 22550 h 902"/>
                <a:gd name="T2" fmla="*/ 102300 w 4092"/>
                <a:gd name="T3" fmla="*/ 25 h 902"/>
                <a:gd name="T4" fmla="*/ 0 w 4092"/>
                <a:gd name="T5" fmla="*/ 25 h 902"/>
                <a:gd name="T6" fmla="*/ 0 w 4092"/>
                <a:gd name="T7" fmla="*/ 22550 h 902"/>
                <a:gd name="T8" fmla="*/ 102300 w 4092"/>
                <a:gd name="T9" fmla="*/ 22550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186;p6">
              <a:extLst>
                <a:ext uri="{FF2B5EF4-FFF2-40B4-BE49-F238E27FC236}">
                  <a16:creationId xmlns:a16="http://schemas.microsoft.com/office/drawing/2014/main" id="{01594426-1512-0E4F-A7B7-384C0587182A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50475"/>
              <a:ext cx="102300" cy="22550"/>
            </a:xfrm>
            <a:custGeom>
              <a:avLst/>
              <a:gdLst>
                <a:gd name="T0" fmla="*/ 102300 w 4092"/>
                <a:gd name="T1" fmla="*/ 22525 h 902"/>
                <a:gd name="T2" fmla="*/ 102300 w 4092"/>
                <a:gd name="T3" fmla="*/ 0 h 902"/>
                <a:gd name="T4" fmla="*/ 0 w 4092"/>
                <a:gd name="T5" fmla="*/ 0 h 902"/>
                <a:gd name="T6" fmla="*/ 0 w 4092"/>
                <a:gd name="T7" fmla="*/ 22525 h 902"/>
                <a:gd name="T8" fmla="*/ 102300 w 4092"/>
                <a:gd name="T9" fmla="*/ 22525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187;p6">
              <a:extLst>
                <a:ext uri="{FF2B5EF4-FFF2-40B4-BE49-F238E27FC236}">
                  <a16:creationId xmlns:a16="http://schemas.microsoft.com/office/drawing/2014/main" id="{BE08217E-91F8-BF40-9B06-9FD16F7A9E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96125"/>
              <a:ext cx="102300" cy="29875"/>
            </a:xfrm>
            <a:custGeom>
              <a:avLst/>
              <a:gdLst>
                <a:gd name="T0" fmla="*/ 0 w 4092"/>
                <a:gd name="T1" fmla="*/ 25 h 1195"/>
                <a:gd name="T2" fmla="*/ 0 w 4092"/>
                <a:gd name="T3" fmla="*/ 4275 h 1195"/>
                <a:gd name="T4" fmla="*/ 0 w 4092"/>
                <a:gd name="T5" fmla="*/ 4275 h 1195"/>
                <a:gd name="T6" fmla="*/ 600 w 4092"/>
                <a:gd name="T7" fmla="*/ 7950 h 1195"/>
                <a:gd name="T8" fmla="*/ 2450 w 4092"/>
                <a:gd name="T9" fmla="*/ 11600 h 1195"/>
                <a:gd name="T10" fmla="*/ 4875 w 4092"/>
                <a:gd name="T11" fmla="*/ 14625 h 1195"/>
                <a:gd name="T12" fmla="*/ 8525 w 4092"/>
                <a:gd name="T13" fmla="*/ 16475 h 1195"/>
                <a:gd name="T14" fmla="*/ 46875 w 4092"/>
                <a:gd name="T15" fmla="*/ 29250 h 1195"/>
                <a:gd name="T16" fmla="*/ 46875 w 4092"/>
                <a:gd name="T17" fmla="*/ 29250 h 1195"/>
                <a:gd name="T18" fmla="*/ 51150 w 4092"/>
                <a:gd name="T19" fmla="*/ 29850 h 1195"/>
                <a:gd name="T20" fmla="*/ 51150 w 4092"/>
                <a:gd name="T21" fmla="*/ 29850 h 1195"/>
                <a:gd name="T22" fmla="*/ 55400 w 4092"/>
                <a:gd name="T23" fmla="*/ 29250 h 1195"/>
                <a:gd name="T24" fmla="*/ 93775 w 4092"/>
                <a:gd name="T25" fmla="*/ 16475 h 1195"/>
                <a:gd name="T26" fmla="*/ 93775 w 4092"/>
                <a:gd name="T27" fmla="*/ 16475 h 1195"/>
                <a:gd name="T28" fmla="*/ 97425 w 4092"/>
                <a:gd name="T29" fmla="*/ 14625 h 1195"/>
                <a:gd name="T30" fmla="*/ 99850 w 4092"/>
                <a:gd name="T31" fmla="*/ 11600 h 1195"/>
                <a:gd name="T32" fmla="*/ 101675 w 4092"/>
                <a:gd name="T33" fmla="*/ 7950 h 1195"/>
                <a:gd name="T34" fmla="*/ 102300 w 4092"/>
                <a:gd name="T35" fmla="*/ 4275 h 1195"/>
                <a:gd name="T36" fmla="*/ 102300 w 4092"/>
                <a:gd name="T37" fmla="*/ 25 h 1195"/>
                <a:gd name="T38" fmla="*/ 0 w 4092"/>
                <a:gd name="T39" fmla="*/ 25 h 119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188;p6">
              <a:extLst>
                <a:ext uri="{FF2B5EF4-FFF2-40B4-BE49-F238E27FC236}">
                  <a16:creationId xmlns:a16="http://schemas.microsoft.com/office/drawing/2014/main" id="{6F76AFAA-3B6B-034C-9EB0-A8B216B2DDA9}"/>
                </a:ext>
              </a:extLst>
            </p:cNvPr>
            <p:cNvSpPr>
              <a:spLocks/>
            </p:cNvSpPr>
            <p:nvPr/>
          </p:nvSpPr>
          <p:spPr bwMode="auto">
            <a:xfrm>
              <a:off x="6784925" y="2459275"/>
              <a:ext cx="35350" cy="166875"/>
            </a:xfrm>
            <a:custGeom>
              <a:avLst/>
              <a:gdLst>
                <a:gd name="T0" fmla="*/ 35325 w 1414"/>
                <a:gd name="T1" fmla="*/ 166850 h 6675"/>
                <a:gd name="T2" fmla="*/ 35325 w 1414"/>
                <a:gd name="T3" fmla="*/ 166850 h 6675"/>
                <a:gd name="T4" fmla="*/ 14625 w 1414"/>
                <a:gd name="T5" fmla="*/ 71250 h 6675"/>
                <a:gd name="T6" fmla="*/ 25 w 1414"/>
                <a:gd name="T7" fmla="*/ 25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189;p6">
              <a:extLst>
                <a:ext uri="{FF2B5EF4-FFF2-40B4-BE49-F238E27FC236}">
                  <a16:creationId xmlns:a16="http://schemas.microsoft.com/office/drawing/2014/main" id="{EB8D9BA0-0AE1-7346-9CB0-D427D4E41610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8575" y="2318625"/>
              <a:ext cx="256950" cy="307525"/>
            </a:xfrm>
            <a:custGeom>
              <a:avLst/>
              <a:gdLst>
                <a:gd name="T0" fmla="*/ 179625 w 10278"/>
                <a:gd name="T1" fmla="*/ 307500 h 12301"/>
                <a:gd name="T2" fmla="*/ 186925 w 10278"/>
                <a:gd name="T3" fmla="*/ 281325 h 12301"/>
                <a:gd name="T4" fmla="*/ 197275 w 10278"/>
                <a:gd name="T5" fmla="*/ 258175 h 12301"/>
                <a:gd name="T6" fmla="*/ 209450 w 10278"/>
                <a:gd name="T7" fmla="*/ 237475 h 12301"/>
                <a:gd name="T8" fmla="*/ 229550 w 10278"/>
                <a:gd name="T9" fmla="*/ 208250 h 12301"/>
                <a:gd name="T10" fmla="*/ 241125 w 10278"/>
                <a:gd name="T11" fmla="*/ 188775 h 12301"/>
                <a:gd name="T12" fmla="*/ 250850 w 10278"/>
                <a:gd name="T13" fmla="*/ 166850 h 12301"/>
                <a:gd name="T14" fmla="*/ 255725 w 10278"/>
                <a:gd name="T15" fmla="*/ 141900 h 12301"/>
                <a:gd name="T16" fmla="*/ 256950 w 10278"/>
                <a:gd name="T17" fmla="*/ 128500 h 12301"/>
                <a:gd name="T18" fmla="*/ 255725 w 10278"/>
                <a:gd name="T19" fmla="*/ 115100 h 12301"/>
                <a:gd name="T20" fmla="*/ 250850 w 10278"/>
                <a:gd name="T21" fmla="*/ 90125 h 12301"/>
                <a:gd name="T22" fmla="*/ 241125 w 10278"/>
                <a:gd name="T23" fmla="*/ 67000 h 12301"/>
                <a:gd name="T24" fmla="*/ 227100 w 10278"/>
                <a:gd name="T25" fmla="*/ 46900 h 12301"/>
                <a:gd name="T26" fmla="*/ 210050 w 10278"/>
                <a:gd name="T27" fmla="*/ 29250 h 12301"/>
                <a:gd name="T28" fmla="*/ 189350 w 10278"/>
                <a:gd name="T29" fmla="*/ 15850 h 12301"/>
                <a:gd name="T30" fmla="*/ 166825 w 10278"/>
                <a:gd name="T31" fmla="*/ 6100 h 12301"/>
                <a:gd name="T32" fmla="*/ 141875 w 10278"/>
                <a:gd name="T33" fmla="*/ 625 h 12301"/>
                <a:gd name="T34" fmla="*/ 128475 w 10278"/>
                <a:gd name="T35" fmla="*/ 25 h 12301"/>
                <a:gd name="T36" fmla="*/ 102900 w 10278"/>
                <a:gd name="T37" fmla="*/ 2450 h 12301"/>
                <a:gd name="T38" fmla="*/ 78550 w 10278"/>
                <a:gd name="T39" fmla="*/ 10375 h 12301"/>
                <a:gd name="T40" fmla="*/ 56625 w 10278"/>
                <a:gd name="T41" fmla="*/ 21950 h 12301"/>
                <a:gd name="T42" fmla="*/ 37750 w 10278"/>
                <a:gd name="T43" fmla="*/ 37775 h 12301"/>
                <a:gd name="T44" fmla="*/ 21925 w 10278"/>
                <a:gd name="T45" fmla="*/ 56650 h 12301"/>
                <a:gd name="T46" fmla="*/ 10350 w 10278"/>
                <a:gd name="T47" fmla="*/ 78575 h 12301"/>
                <a:gd name="T48" fmla="*/ 3050 w 10278"/>
                <a:gd name="T49" fmla="*/ 102325 h 12301"/>
                <a:gd name="T50" fmla="*/ 0 w 10278"/>
                <a:gd name="T51" fmla="*/ 128500 h 12301"/>
                <a:gd name="T52" fmla="*/ 600 w 10278"/>
                <a:gd name="T53" fmla="*/ 135200 h 12301"/>
                <a:gd name="T54" fmla="*/ 3050 w 10278"/>
                <a:gd name="T55" fmla="*/ 154675 h 12301"/>
                <a:gd name="T56" fmla="*/ 10350 w 10278"/>
                <a:gd name="T57" fmla="*/ 177825 h 12301"/>
                <a:gd name="T58" fmla="*/ 21300 w 10278"/>
                <a:gd name="T59" fmla="*/ 198525 h 12301"/>
                <a:gd name="T60" fmla="*/ 34100 w 10278"/>
                <a:gd name="T61" fmla="*/ 218000 h 12301"/>
                <a:gd name="T62" fmla="*/ 53575 w 10278"/>
                <a:gd name="T63" fmla="*/ 247825 h 12301"/>
                <a:gd name="T64" fmla="*/ 65150 w 10278"/>
                <a:gd name="T65" fmla="*/ 269150 h 12301"/>
                <a:gd name="T66" fmla="*/ 74275 w 10278"/>
                <a:gd name="T67" fmla="*/ 294100 h 12301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190;p6">
              <a:extLst>
                <a:ext uri="{FF2B5EF4-FFF2-40B4-BE49-F238E27FC236}">
                  <a16:creationId xmlns:a16="http://schemas.microsoft.com/office/drawing/2014/main" id="{0863FB54-08EA-DA4D-AFA2-A09BE67E8D7B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3825" y="2459275"/>
              <a:ext cx="35350" cy="166875"/>
            </a:xfrm>
            <a:custGeom>
              <a:avLst/>
              <a:gdLst>
                <a:gd name="T0" fmla="*/ 35325 w 1414"/>
                <a:gd name="T1" fmla="*/ 25 h 6675"/>
                <a:gd name="T2" fmla="*/ 35325 w 1414"/>
                <a:gd name="T3" fmla="*/ 25 h 6675"/>
                <a:gd name="T4" fmla="*/ 20725 w 1414"/>
                <a:gd name="T5" fmla="*/ 71250 h 6675"/>
                <a:gd name="T6" fmla="*/ 25 w 1414"/>
                <a:gd name="T7" fmla="*/ 166850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191;p6">
              <a:extLst>
                <a:ext uri="{FF2B5EF4-FFF2-40B4-BE49-F238E27FC236}">
                  <a16:creationId xmlns:a16="http://schemas.microsoft.com/office/drawing/2014/main" id="{E1B87A8C-3CBB-7A43-8E71-85AB2DC4515E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1975" y="2453200"/>
              <a:ext cx="90150" cy="19500"/>
            </a:xfrm>
            <a:custGeom>
              <a:avLst/>
              <a:gdLst>
                <a:gd name="T0" fmla="*/ 25 w 3606"/>
                <a:gd name="T1" fmla="*/ 1825 h 780"/>
                <a:gd name="T2" fmla="*/ 20725 w 3606"/>
                <a:gd name="T3" fmla="*/ 19500 h 780"/>
                <a:gd name="T4" fmla="*/ 41425 w 3606"/>
                <a:gd name="T5" fmla="*/ 1825 h 780"/>
                <a:gd name="T6" fmla="*/ 41425 w 3606"/>
                <a:gd name="T7" fmla="*/ 1825 h 780"/>
                <a:gd name="T8" fmla="*/ 43250 w 3606"/>
                <a:gd name="T9" fmla="*/ 625 h 780"/>
                <a:gd name="T10" fmla="*/ 45075 w 3606"/>
                <a:gd name="T11" fmla="*/ 0 h 780"/>
                <a:gd name="T12" fmla="*/ 46900 w 3606"/>
                <a:gd name="T13" fmla="*/ 625 h 780"/>
                <a:gd name="T14" fmla="*/ 48725 w 3606"/>
                <a:gd name="T15" fmla="*/ 1825 h 780"/>
                <a:gd name="T16" fmla="*/ 69425 w 3606"/>
                <a:gd name="T17" fmla="*/ 19500 h 780"/>
                <a:gd name="T18" fmla="*/ 90125 w 3606"/>
                <a:gd name="T19" fmla="*/ 1825 h 78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" name="Google Shape;192;p6">
              <a:extLst>
                <a:ext uri="{FF2B5EF4-FFF2-40B4-BE49-F238E27FC236}">
                  <a16:creationId xmlns:a16="http://schemas.microsoft.com/office/drawing/2014/main" id="{2BD41041-73A5-B646-96D6-DF2169E925E3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28550"/>
              <a:ext cx="102300" cy="25"/>
            </a:xfrm>
            <a:custGeom>
              <a:avLst/>
              <a:gdLst>
                <a:gd name="T0" fmla="*/ 0 w 4092"/>
                <a:gd name="T1" fmla="*/ 25 h 1"/>
                <a:gd name="T2" fmla="*/ 102300 w 4092"/>
                <a:gd name="T3" fmla="*/ 25 h 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4" name="Google Shape;193;p6">
            <a:extLst>
              <a:ext uri="{FF2B5EF4-FFF2-40B4-BE49-F238E27FC236}">
                <a16:creationId xmlns:a16="http://schemas.microsoft.com/office/drawing/2014/main" id="{B8547634-4148-BE40-8F97-36D29E72311E}"/>
              </a:ext>
            </a:extLst>
          </p:cNvPr>
          <p:cNvGrpSpPr>
            <a:grpSpLocks/>
          </p:cNvGrpSpPr>
          <p:nvPr/>
        </p:nvGrpSpPr>
        <p:grpSpPr bwMode="auto">
          <a:xfrm>
            <a:off x="336550" y="1839913"/>
            <a:ext cx="341313" cy="350837"/>
            <a:chOff x="3951850" y="2985350"/>
            <a:chExt cx="407950" cy="416500"/>
          </a:xfrm>
        </p:grpSpPr>
        <p:sp>
          <p:nvSpPr>
            <p:cNvPr id="25" name="Google Shape;194;p6">
              <a:extLst>
                <a:ext uri="{FF2B5EF4-FFF2-40B4-BE49-F238E27FC236}">
                  <a16:creationId xmlns:a16="http://schemas.microsoft.com/office/drawing/2014/main" id="{E3C4887A-5FA7-A44C-AA79-EBD3427FFB4D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1850" y="2985350"/>
              <a:ext cx="314800" cy="314825"/>
            </a:xfrm>
            <a:custGeom>
              <a:avLst/>
              <a:gdLst>
                <a:gd name="T0" fmla="*/ 157100 w 12592"/>
                <a:gd name="T1" fmla="*/ 25 h 12593"/>
                <a:gd name="T2" fmla="*/ 141275 w 12592"/>
                <a:gd name="T3" fmla="*/ 1225 h 12593"/>
                <a:gd name="T4" fmla="*/ 125425 w 12592"/>
                <a:gd name="T5" fmla="*/ 3675 h 12593"/>
                <a:gd name="T6" fmla="*/ 110825 w 12592"/>
                <a:gd name="T7" fmla="*/ 7325 h 12593"/>
                <a:gd name="T8" fmla="*/ 96200 w 12592"/>
                <a:gd name="T9" fmla="*/ 12800 h 12593"/>
                <a:gd name="T10" fmla="*/ 82200 w 12592"/>
                <a:gd name="T11" fmla="*/ 19500 h 12593"/>
                <a:gd name="T12" fmla="*/ 69425 w 12592"/>
                <a:gd name="T13" fmla="*/ 26800 h 12593"/>
                <a:gd name="T14" fmla="*/ 46275 w 12592"/>
                <a:gd name="T15" fmla="*/ 46300 h 12593"/>
                <a:gd name="T16" fmla="*/ 26800 w 12592"/>
                <a:gd name="T17" fmla="*/ 69425 h 12593"/>
                <a:gd name="T18" fmla="*/ 18875 w 12592"/>
                <a:gd name="T19" fmla="*/ 82825 h 12593"/>
                <a:gd name="T20" fmla="*/ 12175 w 12592"/>
                <a:gd name="T21" fmla="*/ 96225 h 12593"/>
                <a:gd name="T22" fmla="*/ 7300 w 12592"/>
                <a:gd name="T23" fmla="*/ 110825 h 12593"/>
                <a:gd name="T24" fmla="*/ 3050 w 12592"/>
                <a:gd name="T25" fmla="*/ 126050 h 12593"/>
                <a:gd name="T26" fmla="*/ 625 w 12592"/>
                <a:gd name="T27" fmla="*/ 141275 h 12593"/>
                <a:gd name="T28" fmla="*/ 0 w 12592"/>
                <a:gd name="T29" fmla="*/ 157700 h 12593"/>
                <a:gd name="T30" fmla="*/ 0 w 12592"/>
                <a:gd name="T31" fmla="*/ 165625 h 12593"/>
                <a:gd name="T32" fmla="*/ 1825 w 12592"/>
                <a:gd name="T33" fmla="*/ 181450 h 12593"/>
                <a:gd name="T34" fmla="*/ 4875 w 12592"/>
                <a:gd name="T35" fmla="*/ 196675 h 12593"/>
                <a:gd name="T36" fmla="*/ 9750 w 12592"/>
                <a:gd name="T37" fmla="*/ 211900 h 12593"/>
                <a:gd name="T38" fmla="*/ 15225 w 12592"/>
                <a:gd name="T39" fmla="*/ 225900 h 12593"/>
                <a:gd name="T40" fmla="*/ 22525 w 12592"/>
                <a:gd name="T41" fmla="*/ 239300 h 12593"/>
                <a:gd name="T42" fmla="*/ 35925 w 12592"/>
                <a:gd name="T43" fmla="*/ 257575 h 12593"/>
                <a:gd name="T44" fmla="*/ 57250 w 12592"/>
                <a:gd name="T45" fmla="*/ 278875 h 12593"/>
                <a:gd name="T46" fmla="*/ 75500 w 12592"/>
                <a:gd name="T47" fmla="*/ 292275 h 12593"/>
                <a:gd name="T48" fmla="*/ 88900 w 12592"/>
                <a:gd name="T49" fmla="*/ 299575 h 12593"/>
                <a:gd name="T50" fmla="*/ 103525 w 12592"/>
                <a:gd name="T51" fmla="*/ 305050 h 12593"/>
                <a:gd name="T52" fmla="*/ 118125 w 12592"/>
                <a:gd name="T53" fmla="*/ 309925 h 12593"/>
                <a:gd name="T54" fmla="*/ 133350 w 12592"/>
                <a:gd name="T55" fmla="*/ 312975 h 12593"/>
                <a:gd name="T56" fmla="*/ 149175 w 12592"/>
                <a:gd name="T57" fmla="*/ 314800 h 12593"/>
                <a:gd name="T58" fmla="*/ 157100 w 12592"/>
                <a:gd name="T59" fmla="*/ 314800 h 12593"/>
                <a:gd name="T60" fmla="*/ 173525 w 12592"/>
                <a:gd name="T61" fmla="*/ 314200 h 12593"/>
                <a:gd name="T62" fmla="*/ 188750 w 12592"/>
                <a:gd name="T63" fmla="*/ 311750 h 12593"/>
                <a:gd name="T64" fmla="*/ 203975 w 12592"/>
                <a:gd name="T65" fmla="*/ 307500 h 12593"/>
                <a:gd name="T66" fmla="*/ 218600 w 12592"/>
                <a:gd name="T67" fmla="*/ 302625 h 12593"/>
                <a:gd name="T68" fmla="*/ 231975 w 12592"/>
                <a:gd name="T69" fmla="*/ 295925 h 12593"/>
                <a:gd name="T70" fmla="*/ 245375 w 12592"/>
                <a:gd name="T71" fmla="*/ 288000 h 12593"/>
                <a:gd name="T72" fmla="*/ 268525 w 12592"/>
                <a:gd name="T73" fmla="*/ 268525 h 12593"/>
                <a:gd name="T74" fmla="*/ 288000 w 12592"/>
                <a:gd name="T75" fmla="*/ 245400 h 12593"/>
                <a:gd name="T76" fmla="*/ 295300 w 12592"/>
                <a:gd name="T77" fmla="*/ 232600 h 12593"/>
                <a:gd name="T78" fmla="*/ 302000 w 12592"/>
                <a:gd name="T79" fmla="*/ 218600 h 12593"/>
                <a:gd name="T80" fmla="*/ 307475 w 12592"/>
                <a:gd name="T81" fmla="*/ 204600 h 12593"/>
                <a:gd name="T82" fmla="*/ 311150 w 12592"/>
                <a:gd name="T83" fmla="*/ 189375 h 12593"/>
                <a:gd name="T84" fmla="*/ 313575 w 12592"/>
                <a:gd name="T85" fmla="*/ 173550 h 12593"/>
                <a:gd name="T86" fmla="*/ 314800 w 12592"/>
                <a:gd name="T87" fmla="*/ 157700 h 12593"/>
                <a:gd name="T88" fmla="*/ 314175 w 12592"/>
                <a:gd name="T89" fmla="*/ 149200 h 12593"/>
                <a:gd name="T90" fmla="*/ 312975 w 12592"/>
                <a:gd name="T91" fmla="*/ 133350 h 12593"/>
                <a:gd name="T92" fmla="*/ 309925 w 12592"/>
                <a:gd name="T93" fmla="*/ 118125 h 12593"/>
                <a:gd name="T94" fmla="*/ 305050 w 12592"/>
                <a:gd name="T95" fmla="*/ 103525 h 12593"/>
                <a:gd name="T96" fmla="*/ 298950 w 12592"/>
                <a:gd name="T97" fmla="*/ 89525 h 12593"/>
                <a:gd name="T98" fmla="*/ 291650 w 12592"/>
                <a:gd name="T99" fmla="*/ 76125 h 12593"/>
                <a:gd name="T100" fmla="*/ 278875 w 12592"/>
                <a:gd name="T101" fmla="*/ 57250 h 12593"/>
                <a:gd name="T102" fmla="*/ 257550 w 12592"/>
                <a:gd name="T103" fmla="*/ 35925 h 12593"/>
                <a:gd name="T104" fmla="*/ 238675 w 12592"/>
                <a:gd name="T105" fmla="*/ 23150 h 12593"/>
                <a:gd name="T106" fmla="*/ 225300 w 12592"/>
                <a:gd name="T107" fmla="*/ 15850 h 12593"/>
                <a:gd name="T108" fmla="*/ 211275 w 12592"/>
                <a:gd name="T109" fmla="*/ 9750 h 12593"/>
                <a:gd name="T110" fmla="*/ 196675 w 12592"/>
                <a:gd name="T111" fmla="*/ 5500 h 12593"/>
                <a:gd name="T112" fmla="*/ 181450 w 12592"/>
                <a:gd name="T113" fmla="*/ 1850 h 12593"/>
                <a:gd name="T114" fmla="*/ 165625 w 12592"/>
                <a:gd name="T115" fmla="*/ 625 h 12593"/>
                <a:gd name="T116" fmla="*/ 157100 w 12592"/>
                <a:gd name="T117" fmla="*/ 25 h 12593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195;p6">
              <a:extLst>
                <a:ext uri="{FF2B5EF4-FFF2-40B4-BE49-F238E27FC236}">
                  <a16:creationId xmlns:a16="http://schemas.microsoft.com/office/drawing/2014/main" id="{B6CE96BD-878D-AA48-9965-44E0C5DF8848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8375" y="3021875"/>
              <a:ext cx="241750" cy="241750"/>
            </a:xfrm>
            <a:custGeom>
              <a:avLst/>
              <a:gdLst>
                <a:gd name="T0" fmla="*/ 120575 w 9670"/>
                <a:gd name="T1" fmla="*/ 25 h 9670"/>
                <a:gd name="T2" fmla="*/ 96225 w 9670"/>
                <a:gd name="T3" fmla="*/ 2450 h 9670"/>
                <a:gd name="T4" fmla="*/ 73675 w 9670"/>
                <a:gd name="T5" fmla="*/ 9775 h 9670"/>
                <a:gd name="T6" fmla="*/ 53600 w 9670"/>
                <a:gd name="T7" fmla="*/ 20725 h 9670"/>
                <a:gd name="T8" fmla="*/ 35325 w 9670"/>
                <a:gd name="T9" fmla="*/ 35950 h 9670"/>
                <a:gd name="T10" fmla="*/ 20725 w 9670"/>
                <a:gd name="T11" fmla="*/ 53600 h 9670"/>
                <a:gd name="T12" fmla="*/ 9750 w 9670"/>
                <a:gd name="T13" fmla="*/ 74300 h 9670"/>
                <a:gd name="T14" fmla="*/ 2450 w 9670"/>
                <a:gd name="T15" fmla="*/ 96825 h 9670"/>
                <a:gd name="T16" fmla="*/ 25 w 9670"/>
                <a:gd name="T17" fmla="*/ 121175 h 9670"/>
                <a:gd name="T18" fmla="*/ 625 w 9670"/>
                <a:gd name="T19" fmla="*/ 133375 h 9670"/>
                <a:gd name="T20" fmla="*/ 5500 w 9670"/>
                <a:gd name="T21" fmla="*/ 157100 h 9670"/>
                <a:gd name="T22" fmla="*/ 14625 w 9670"/>
                <a:gd name="T23" fmla="*/ 178425 h 9670"/>
                <a:gd name="T24" fmla="*/ 27400 w 9670"/>
                <a:gd name="T25" fmla="*/ 197900 h 9670"/>
                <a:gd name="T26" fmla="*/ 43850 w 9670"/>
                <a:gd name="T27" fmla="*/ 214350 h 9670"/>
                <a:gd name="T28" fmla="*/ 63325 w 9670"/>
                <a:gd name="T29" fmla="*/ 227125 h 9670"/>
                <a:gd name="T30" fmla="*/ 84650 w 9670"/>
                <a:gd name="T31" fmla="*/ 236275 h 9670"/>
                <a:gd name="T32" fmla="*/ 108400 w 9670"/>
                <a:gd name="T33" fmla="*/ 241125 h 9670"/>
                <a:gd name="T34" fmla="*/ 120575 w 9670"/>
                <a:gd name="T35" fmla="*/ 241750 h 9670"/>
                <a:gd name="T36" fmla="*/ 144925 w 9670"/>
                <a:gd name="T37" fmla="*/ 239300 h 9670"/>
                <a:gd name="T38" fmla="*/ 167450 w 9670"/>
                <a:gd name="T39" fmla="*/ 232000 h 9670"/>
                <a:gd name="T40" fmla="*/ 188150 w 9670"/>
                <a:gd name="T41" fmla="*/ 221050 h 9670"/>
                <a:gd name="T42" fmla="*/ 205800 w 9670"/>
                <a:gd name="T43" fmla="*/ 206425 h 9670"/>
                <a:gd name="T44" fmla="*/ 221025 w 9670"/>
                <a:gd name="T45" fmla="*/ 188175 h 9670"/>
                <a:gd name="T46" fmla="*/ 232000 w 9670"/>
                <a:gd name="T47" fmla="*/ 168075 h 9670"/>
                <a:gd name="T48" fmla="*/ 239300 w 9670"/>
                <a:gd name="T49" fmla="*/ 145550 h 9670"/>
                <a:gd name="T50" fmla="*/ 241725 w 9670"/>
                <a:gd name="T51" fmla="*/ 121175 h 9670"/>
                <a:gd name="T52" fmla="*/ 241125 w 9670"/>
                <a:gd name="T53" fmla="*/ 108400 h 9670"/>
                <a:gd name="T54" fmla="*/ 236250 w 9670"/>
                <a:gd name="T55" fmla="*/ 85275 h 9670"/>
                <a:gd name="T56" fmla="*/ 227125 w 9670"/>
                <a:gd name="T57" fmla="*/ 63350 h 9670"/>
                <a:gd name="T58" fmla="*/ 213725 w 9670"/>
                <a:gd name="T59" fmla="*/ 44475 h 9670"/>
                <a:gd name="T60" fmla="*/ 197300 w 9670"/>
                <a:gd name="T61" fmla="*/ 28025 h 9670"/>
                <a:gd name="T62" fmla="*/ 178400 w 9670"/>
                <a:gd name="T63" fmla="*/ 14625 h 9670"/>
                <a:gd name="T64" fmla="*/ 156500 w 9670"/>
                <a:gd name="T65" fmla="*/ 5500 h 9670"/>
                <a:gd name="T66" fmla="*/ 133350 w 9670"/>
                <a:gd name="T67" fmla="*/ 625 h 9670"/>
                <a:gd name="T68" fmla="*/ 120575 w 9670"/>
                <a:gd name="T69" fmla="*/ 25 h 9670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" name="Google Shape;196;p6">
              <a:extLst>
                <a:ext uri="{FF2B5EF4-FFF2-40B4-BE49-F238E27FC236}">
                  <a16:creationId xmlns:a16="http://schemas.microsoft.com/office/drawing/2014/main" id="{926802AE-E5EC-FC43-B67D-B3071626442F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4300" y="3058425"/>
              <a:ext cx="84650" cy="84650"/>
            </a:xfrm>
            <a:custGeom>
              <a:avLst/>
              <a:gdLst>
                <a:gd name="T0" fmla="*/ 0 w 3386"/>
                <a:gd name="T1" fmla="*/ 84625 h 3386"/>
                <a:gd name="T2" fmla="*/ 0 w 3386"/>
                <a:gd name="T3" fmla="*/ 84625 h 3386"/>
                <a:gd name="T4" fmla="*/ 625 w 3386"/>
                <a:gd name="T5" fmla="*/ 75500 h 3386"/>
                <a:gd name="T6" fmla="*/ 1850 w 3386"/>
                <a:gd name="T7" fmla="*/ 67600 h 3386"/>
                <a:gd name="T8" fmla="*/ 3675 w 3386"/>
                <a:gd name="T9" fmla="*/ 59075 h 3386"/>
                <a:gd name="T10" fmla="*/ 6700 w 3386"/>
                <a:gd name="T11" fmla="*/ 51750 h 3386"/>
                <a:gd name="T12" fmla="*/ 10350 w 3386"/>
                <a:gd name="T13" fmla="*/ 43850 h 3386"/>
                <a:gd name="T14" fmla="*/ 14625 w 3386"/>
                <a:gd name="T15" fmla="*/ 37150 h 3386"/>
                <a:gd name="T16" fmla="*/ 19500 w 3386"/>
                <a:gd name="T17" fmla="*/ 30450 h 3386"/>
                <a:gd name="T18" fmla="*/ 24975 w 3386"/>
                <a:gd name="T19" fmla="*/ 24350 h 3386"/>
                <a:gd name="T20" fmla="*/ 31075 w 3386"/>
                <a:gd name="T21" fmla="*/ 18875 h 3386"/>
                <a:gd name="T22" fmla="*/ 37750 w 3386"/>
                <a:gd name="T23" fmla="*/ 14000 h 3386"/>
                <a:gd name="T24" fmla="*/ 44450 w 3386"/>
                <a:gd name="T25" fmla="*/ 9750 h 3386"/>
                <a:gd name="T26" fmla="*/ 51775 w 3386"/>
                <a:gd name="T27" fmla="*/ 6100 h 3386"/>
                <a:gd name="T28" fmla="*/ 59675 w 3386"/>
                <a:gd name="T29" fmla="*/ 3650 h 3386"/>
                <a:gd name="T30" fmla="*/ 67600 w 3386"/>
                <a:gd name="T31" fmla="*/ 1225 h 3386"/>
                <a:gd name="T32" fmla="*/ 76125 w 3386"/>
                <a:gd name="T33" fmla="*/ 0 h 3386"/>
                <a:gd name="T34" fmla="*/ 84650 w 3386"/>
                <a:gd name="T35" fmla="*/ 0 h 338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" name="Google Shape;197;p6">
              <a:extLst>
                <a:ext uri="{FF2B5EF4-FFF2-40B4-BE49-F238E27FC236}">
                  <a16:creationId xmlns:a16="http://schemas.microsoft.com/office/drawing/2014/main" id="{9318849E-3FE9-1B48-94BB-317C77086006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5750" y="3248375"/>
              <a:ext cx="154050" cy="153475"/>
            </a:xfrm>
            <a:custGeom>
              <a:avLst/>
              <a:gdLst>
                <a:gd name="T0" fmla="*/ 0 w 6162"/>
                <a:gd name="T1" fmla="*/ 25600 h 6139"/>
                <a:gd name="T2" fmla="*/ 124225 w 6162"/>
                <a:gd name="T3" fmla="*/ 149800 h 6139"/>
                <a:gd name="T4" fmla="*/ 124225 w 6162"/>
                <a:gd name="T5" fmla="*/ 149800 h 6139"/>
                <a:gd name="T6" fmla="*/ 126050 w 6162"/>
                <a:gd name="T7" fmla="*/ 151025 h 6139"/>
                <a:gd name="T8" fmla="*/ 127875 w 6162"/>
                <a:gd name="T9" fmla="*/ 152250 h 6139"/>
                <a:gd name="T10" fmla="*/ 130300 w 6162"/>
                <a:gd name="T11" fmla="*/ 152850 h 6139"/>
                <a:gd name="T12" fmla="*/ 132750 w 6162"/>
                <a:gd name="T13" fmla="*/ 153450 h 6139"/>
                <a:gd name="T14" fmla="*/ 135175 w 6162"/>
                <a:gd name="T15" fmla="*/ 152850 h 6139"/>
                <a:gd name="T16" fmla="*/ 137000 w 6162"/>
                <a:gd name="T17" fmla="*/ 152250 h 6139"/>
                <a:gd name="T18" fmla="*/ 139425 w 6162"/>
                <a:gd name="T19" fmla="*/ 151025 h 6139"/>
                <a:gd name="T20" fmla="*/ 141275 w 6162"/>
                <a:gd name="T21" fmla="*/ 149800 h 6139"/>
                <a:gd name="T22" fmla="*/ 150400 w 6162"/>
                <a:gd name="T23" fmla="*/ 140675 h 6139"/>
                <a:gd name="T24" fmla="*/ 150400 w 6162"/>
                <a:gd name="T25" fmla="*/ 140675 h 6139"/>
                <a:gd name="T26" fmla="*/ 152225 w 6162"/>
                <a:gd name="T27" fmla="*/ 138850 h 6139"/>
                <a:gd name="T28" fmla="*/ 153450 w 6162"/>
                <a:gd name="T29" fmla="*/ 136400 h 6139"/>
                <a:gd name="T30" fmla="*/ 154050 w 6162"/>
                <a:gd name="T31" fmla="*/ 133975 h 6139"/>
                <a:gd name="T32" fmla="*/ 154050 w 6162"/>
                <a:gd name="T33" fmla="*/ 132150 h 6139"/>
                <a:gd name="T34" fmla="*/ 154050 w 6162"/>
                <a:gd name="T35" fmla="*/ 129700 h 6139"/>
                <a:gd name="T36" fmla="*/ 153450 w 6162"/>
                <a:gd name="T37" fmla="*/ 127275 h 6139"/>
                <a:gd name="T38" fmla="*/ 152225 w 6162"/>
                <a:gd name="T39" fmla="*/ 125450 h 6139"/>
                <a:gd name="T40" fmla="*/ 150400 w 6162"/>
                <a:gd name="T41" fmla="*/ 123025 h 6139"/>
                <a:gd name="T42" fmla="*/ 26800 w 6162"/>
                <a:gd name="T43" fmla="*/ 25 h 6139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9" name="Google Shape;198;p6">
            <a:extLst>
              <a:ext uri="{FF2B5EF4-FFF2-40B4-BE49-F238E27FC236}">
                <a16:creationId xmlns:a16="http://schemas.microsoft.com/office/drawing/2014/main" id="{CA619073-D9BA-3043-A4D7-68B6FADFBFAD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486775" y="4230688"/>
            <a:ext cx="819150" cy="709612"/>
          </a:xfrm>
          <a:prstGeom prst="hexagon">
            <a:avLst>
              <a:gd name="adj" fmla="val 28672"/>
              <a:gd name="vf" fmla="val 115470"/>
            </a:avLst>
          </a:prstGeom>
          <a:noFill/>
          <a:ln w="9525">
            <a:solidFill>
              <a:srgbClr val="184769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0" name="Google Shape;199;p6">
            <a:extLst>
              <a:ext uri="{FF2B5EF4-FFF2-40B4-BE49-F238E27FC236}">
                <a16:creationId xmlns:a16="http://schemas.microsoft.com/office/drawing/2014/main" id="{59E9083F-9F5F-C046-9D6B-FA074C1E7374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124825" y="4616450"/>
            <a:ext cx="428625" cy="369888"/>
          </a:xfrm>
          <a:prstGeom prst="hexagon">
            <a:avLst>
              <a:gd name="adj" fmla="val 28766"/>
              <a:gd name="vf" fmla="val 115470"/>
            </a:avLst>
          </a:pr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1" name="Google Shape;200;p6">
            <a:extLst>
              <a:ext uri="{FF2B5EF4-FFF2-40B4-BE49-F238E27FC236}">
                <a16:creationId xmlns:a16="http://schemas.microsoft.com/office/drawing/2014/main" id="{8985A702-8E12-6042-8DE5-FADC1144194E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7821613" y="2935288"/>
            <a:ext cx="819150" cy="709612"/>
          </a:xfrm>
          <a:prstGeom prst="hexagon">
            <a:avLst>
              <a:gd name="adj" fmla="val 28661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2" name="Google Shape;201;p6">
            <a:extLst>
              <a:ext uri="{FF2B5EF4-FFF2-40B4-BE49-F238E27FC236}">
                <a16:creationId xmlns:a16="http://schemas.microsoft.com/office/drawing/2014/main" id="{4246E0C7-73FC-3845-9CDE-508EFDE02FDD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486775" y="3511550"/>
            <a:ext cx="358775" cy="311150"/>
          </a:xfrm>
          <a:prstGeom prst="hexagon">
            <a:avLst>
              <a:gd name="adj" fmla="val 28618"/>
              <a:gd name="vf" fmla="val 115470"/>
            </a:avLst>
          </a:prstGeom>
          <a:noFill/>
          <a:ln w="19050">
            <a:solidFill>
              <a:srgbClr val="00E1C6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3" name="Google Shape;202;p6">
            <a:extLst>
              <a:ext uri="{FF2B5EF4-FFF2-40B4-BE49-F238E27FC236}">
                <a16:creationId xmlns:a16="http://schemas.microsoft.com/office/drawing/2014/main" id="{B16DDA5F-397D-2D41-8311-CC97086697AC}"/>
              </a:ext>
            </a:extLst>
          </p:cNvPr>
          <p:cNvSpPr>
            <a:spLocks/>
          </p:cNvSpPr>
          <p:nvPr/>
        </p:nvSpPr>
        <p:spPr bwMode="auto">
          <a:xfrm>
            <a:off x="8772525" y="4462463"/>
            <a:ext cx="247650" cy="247650"/>
          </a:xfrm>
          <a:custGeom>
            <a:avLst/>
            <a:gdLst>
              <a:gd name="T0" fmla="*/ 139121 w 17000"/>
              <a:gd name="T1" fmla="*/ 86464 h 16999"/>
              <a:gd name="T2" fmla="*/ 152290 w 17000"/>
              <a:gd name="T3" fmla="*/ 95365 h 16999"/>
              <a:gd name="T4" fmla="*/ 161176 w 17000"/>
              <a:gd name="T5" fmla="*/ 108521 h 16999"/>
              <a:gd name="T6" fmla="*/ 164032 w 17000"/>
              <a:gd name="T7" fmla="*/ 123818 h 16999"/>
              <a:gd name="T8" fmla="*/ 161176 w 17000"/>
              <a:gd name="T9" fmla="*/ 139129 h 16999"/>
              <a:gd name="T10" fmla="*/ 152290 w 17000"/>
              <a:gd name="T11" fmla="*/ 152285 h 16999"/>
              <a:gd name="T12" fmla="*/ 139121 w 17000"/>
              <a:gd name="T13" fmla="*/ 161186 h 16999"/>
              <a:gd name="T14" fmla="*/ 119906 w 17000"/>
              <a:gd name="T15" fmla="*/ 164027 h 16999"/>
              <a:gd name="T16" fmla="*/ 104974 w 17000"/>
              <a:gd name="T17" fmla="*/ 159409 h 16999"/>
              <a:gd name="T18" fmla="*/ 92519 w 17000"/>
              <a:gd name="T19" fmla="*/ 149080 h 16999"/>
              <a:gd name="T20" fmla="*/ 85396 w 17000"/>
              <a:gd name="T21" fmla="*/ 135210 h 16999"/>
              <a:gd name="T22" fmla="*/ 83618 w 17000"/>
              <a:gd name="T23" fmla="*/ 119913 h 16999"/>
              <a:gd name="T24" fmla="*/ 88251 w 17000"/>
              <a:gd name="T25" fmla="*/ 104966 h 16999"/>
              <a:gd name="T26" fmla="*/ 98565 w 17000"/>
              <a:gd name="T27" fmla="*/ 92510 h 16999"/>
              <a:gd name="T28" fmla="*/ 112448 w 17000"/>
              <a:gd name="T29" fmla="*/ 85401 h 16999"/>
              <a:gd name="T30" fmla="*/ 115288 w 17000"/>
              <a:gd name="T31" fmla="*/ 0 h 16999"/>
              <a:gd name="T32" fmla="*/ 106752 w 17000"/>
              <a:gd name="T33" fmla="*/ 3555 h 16999"/>
              <a:gd name="T34" fmla="*/ 102483 w 17000"/>
              <a:gd name="T35" fmla="*/ 11393 h 16999"/>
              <a:gd name="T36" fmla="*/ 84332 w 17000"/>
              <a:gd name="T37" fmla="*/ 42700 h 16999"/>
              <a:gd name="T38" fmla="*/ 55153 w 17000"/>
              <a:gd name="T39" fmla="*/ 27403 h 16999"/>
              <a:gd name="T40" fmla="*/ 46267 w 17000"/>
              <a:gd name="T41" fmla="*/ 27753 h 16999"/>
              <a:gd name="T42" fmla="*/ 28829 w 17000"/>
              <a:gd name="T43" fmla="*/ 44128 h 16999"/>
              <a:gd name="T44" fmla="*/ 26702 w 17000"/>
              <a:gd name="T45" fmla="*/ 53015 h 16999"/>
              <a:gd name="T46" fmla="*/ 45203 w 17000"/>
              <a:gd name="T47" fmla="*/ 79355 h 16999"/>
              <a:gd name="T48" fmla="*/ 37016 w 17000"/>
              <a:gd name="T49" fmla="*/ 99634 h 16999"/>
              <a:gd name="T50" fmla="*/ 4997 w 17000"/>
              <a:gd name="T51" fmla="*/ 105316 h 16999"/>
              <a:gd name="T52" fmla="*/ 364 w 17000"/>
              <a:gd name="T53" fmla="*/ 112789 h 16999"/>
              <a:gd name="T54" fmla="*/ 1078 w 17000"/>
              <a:gd name="T55" fmla="*/ 136988 h 16999"/>
              <a:gd name="T56" fmla="*/ 7124 w 17000"/>
              <a:gd name="T57" fmla="*/ 143747 h 16999"/>
              <a:gd name="T58" fmla="*/ 38444 w 17000"/>
              <a:gd name="T59" fmla="*/ 152998 h 16999"/>
              <a:gd name="T60" fmla="*/ 29543 w 17000"/>
              <a:gd name="T61" fmla="*/ 188225 h 16999"/>
              <a:gd name="T62" fmla="*/ 26702 w 17000"/>
              <a:gd name="T63" fmla="*/ 196762 h 16999"/>
              <a:gd name="T64" fmla="*/ 30257 w 17000"/>
              <a:gd name="T65" fmla="*/ 205299 h 16999"/>
              <a:gd name="T66" fmla="*/ 48394 w 17000"/>
              <a:gd name="T67" fmla="*/ 220596 h 16999"/>
              <a:gd name="T68" fmla="*/ 57295 w 17000"/>
              <a:gd name="T69" fmla="*/ 219533 h 16999"/>
              <a:gd name="T70" fmla="*/ 89314 w 17000"/>
              <a:gd name="T71" fmla="*/ 207077 h 16999"/>
              <a:gd name="T72" fmla="*/ 103197 w 17000"/>
              <a:gd name="T73" fmla="*/ 238399 h 16999"/>
              <a:gd name="T74" fmla="*/ 108879 w 17000"/>
              <a:gd name="T75" fmla="*/ 245508 h 16999"/>
              <a:gd name="T76" fmla="*/ 132362 w 17000"/>
              <a:gd name="T77" fmla="*/ 247650 h 16999"/>
              <a:gd name="T78" fmla="*/ 140898 w 17000"/>
              <a:gd name="T79" fmla="*/ 244081 h 16999"/>
              <a:gd name="T80" fmla="*/ 145167 w 17000"/>
              <a:gd name="T81" fmla="*/ 236257 h 16999"/>
              <a:gd name="T82" fmla="*/ 163318 w 17000"/>
              <a:gd name="T83" fmla="*/ 204950 h 16999"/>
              <a:gd name="T84" fmla="*/ 192497 w 17000"/>
              <a:gd name="T85" fmla="*/ 220247 h 16999"/>
              <a:gd name="T86" fmla="*/ 201383 w 17000"/>
              <a:gd name="T87" fmla="*/ 219897 h 16999"/>
              <a:gd name="T88" fmla="*/ 218821 w 17000"/>
              <a:gd name="T89" fmla="*/ 203522 h 16999"/>
              <a:gd name="T90" fmla="*/ 220962 w 17000"/>
              <a:gd name="T91" fmla="*/ 194635 h 16999"/>
              <a:gd name="T92" fmla="*/ 202461 w 17000"/>
              <a:gd name="T93" fmla="*/ 168295 h 16999"/>
              <a:gd name="T94" fmla="*/ 210634 w 17000"/>
              <a:gd name="T95" fmla="*/ 148016 h 16999"/>
              <a:gd name="T96" fmla="*/ 242653 w 17000"/>
              <a:gd name="T97" fmla="*/ 142320 h 16999"/>
              <a:gd name="T98" fmla="*/ 247286 w 17000"/>
              <a:gd name="T99" fmla="*/ 134861 h 16999"/>
              <a:gd name="T100" fmla="*/ 246572 w 17000"/>
              <a:gd name="T101" fmla="*/ 110662 h 16999"/>
              <a:gd name="T102" fmla="*/ 240526 w 17000"/>
              <a:gd name="T103" fmla="*/ 103903 h 16999"/>
              <a:gd name="T104" fmla="*/ 209221 w 17000"/>
              <a:gd name="T105" fmla="*/ 94652 h 16999"/>
              <a:gd name="T106" fmla="*/ 218471 w 17000"/>
              <a:gd name="T107" fmla="*/ 59425 h 16999"/>
              <a:gd name="T108" fmla="*/ 220962 w 17000"/>
              <a:gd name="T109" fmla="*/ 50888 h 16999"/>
              <a:gd name="T110" fmla="*/ 217393 w 17000"/>
              <a:gd name="T111" fmla="*/ 42351 h 16999"/>
              <a:gd name="T112" fmla="*/ 199256 w 17000"/>
              <a:gd name="T113" fmla="*/ 27039 h 16999"/>
              <a:gd name="T114" fmla="*/ 190355 w 17000"/>
              <a:gd name="T115" fmla="*/ 28117 h 16999"/>
              <a:gd name="T116" fmla="*/ 158336 w 17000"/>
              <a:gd name="T117" fmla="*/ 40559 h 16999"/>
              <a:gd name="T118" fmla="*/ 144467 w 17000"/>
              <a:gd name="T119" fmla="*/ 9251 h 16999"/>
              <a:gd name="T120" fmla="*/ 138771 w 17000"/>
              <a:gd name="T121" fmla="*/ 2142 h 16999"/>
              <a:gd name="T122" fmla="*/ 115288 w 17000"/>
              <a:gd name="T123" fmla="*/ 0 h 16999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lnTo>
                  <a:pt x="8769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lnTo>
                  <a:pt x="7914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34" name="Google Shape;203;p6">
            <a:extLst>
              <a:ext uri="{FF2B5EF4-FFF2-40B4-BE49-F238E27FC236}">
                <a16:creationId xmlns:a16="http://schemas.microsoft.com/office/drawing/2014/main" id="{A8F8A72D-323D-3246-834C-9D018639C85D}"/>
              </a:ext>
            </a:extLst>
          </p:cNvPr>
          <p:cNvGrpSpPr>
            <a:grpSpLocks/>
          </p:cNvGrpSpPr>
          <p:nvPr/>
        </p:nvGrpSpPr>
        <p:grpSpPr bwMode="auto">
          <a:xfrm>
            <a:off x="7353300" y="3427413"/>
            <a:ext cx="455613" cy="436562"/>
            <a:chOff x="5241175" y="4959100"/>
            <a:chExt cx="539775" cy="517775"/>
          </a:xfrm>
        </p:grpSpPr>
        <p:sp>
          <p:nvSpPr>
            <p:cNvPr id="35" name="Google Shape;204;p6">
              <a:extLst>
                <a:ext uri="{FF2B5EF4-FFF2-40B4-BE49-F238E27FC236}">
                  <a16:creationId xmlns:a16="http://schemas.microsoft.com/office/drawing/2014/main" id="{098340F6-0179-4644-88F3-F097EDD33E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5150" y="4959100"/>
              <a:ext cx="161225" cy="178300"/>
            </a:xfrm>
            <a:custGeom>
              <a:avLst/>
              <a:gdLst>
                <a:gd name="T0" fmla="*/ 116025 w 6449"/>
                <a:gd name="T1" fmla="*/ 0 h 7132"/>
                <a:gd name="T2" fmla="*/ 111750 w 6449"/>
                <a:gd name="T3" fmla="*/ 625 h 7132"/>
                <a:gd name="T4" fmla="*/ 107475 w 6449"/>
                <a:gd name="T5" fmla="*/ 1225 h 7132"/>
                <a:gd name="T6" fmla="*/ 103200 w 6449"/>
                <a:gd name="T7" fmla="*/ 2450 h 7132"/>
                <a:gd name="T8" fmla="*/ 98925 w 6449"/>
                <a:gd name="T9" fmla="*/ 3675 h 7132"/>
                <a:gd name="T10" fmla="*/ 94650 w 6449"/>
                <a:gd name="T11" fmla="*/ 5500 h 7132"/>
                <a:gd name="T12" fmla="*/ 91000 w 6449"/>
                <a:gd name="T13" fmla="*/ 7950 h 7132"/>
                <a:gd name="T14" fmla="*/ 87925 w 6449"/>
                <a:gd name="T15" fmla="*/ 10375 h 7132"/>
                <a:gd name="T16" fmla="*/ 84875 w 6449"/>
                <a:gd name="T17" fmla="*/ 13450 h 7132"/>
                <a:gd name="T18" fmla="*/ 81825 w 6449"/>
                <a:gd name="T19" fmla="*/ 16500 h 7132"/>
                <a:gd name="T20" fmla="*/ 79375 w 6449"/>
                <a:gd name="T21" fmla="*/ 20150 h 7132"/>
                <a:gd name="T22" fmla="*/ 76950 w 6449"/>
                <a:gd name="T23" fmla="*/ 23825 h 7132"/>
                <a:gd name="T24" fmla="*/ 75125 w 6449"/>
                <a:gd name="T25" fmla="*/ 27475 h 7132"/>
                <a:gd name="T26" fmla="*/ 73275 w 6449"/>
                <a:gd name="T27" fmla="*/ 31750 h 7132"/>
                <a:gd name="T28" fmla="*/ 72675 w 6449"/>
                <a:gd name="T29" fmla="*/ 36025 h 7132"/>
                <a:gd name="T30" fmla="*/ 72050 w 6449"/>
                <a:gd name="T31" fmla="*/ 40300 h 7132"/>
                <a:gd name="T32" fmla="*/ 71450 w 6449"/>
                <a:gd name="T33" fmla="*/ 45200 h 7132"/>
                <a:gd name="T34" fmla="*/ 72050 w 6449"/>
                <a:gd name="T35" fmla="*/ 51900 h 7132"/>
                <a:gd name="T36" fmla="*/ 73900 w 6449"/>
                <a:gd name="T37" fmla="*/ 58625 h 7132"/>
                <a:gd name="T38" fmla="*/ 76325 w 6449"/>
                <a:gd name="T39" fmla="*/ 64725 h 7132"/>
                <a:gd name="T40" fmla="*/ 79375 w 6449"/>
                <a:gd name="T41" fmla="*/ 70225 h 7132"/>
                <a:gd name="T42" fmla="*/ 0 w 6449"/>
                <a:gd name="T43" fmla="*/ 163650 h 7132"/>
                <a:gd name="T44" fmla="*/ 9175 w 6449"/>
                <a:gd name="T45" fmla="*/ 170350 h 7132"/>
                <a:gd name="T46" fmla="*/ 17725 w 6449"/>
                <a:gd name="T47" fmla="*/ 178300 h 7132"/>
                <a:gd name="T48" fmla="*/ 97100 w 6449"/>
                <a:gd name="T49" fmla="*/ 85475 h 7132"/>
                <a:gd name="T50" fmla="*/ 101375 w 6449"/>
                <a:gd name="T51" fmla="*/ 87325 h 7132"/>
                <a:gd name="T52" fmla="*/ 106250 w 6449"/>
                <a:gd name="T53" fmla="*/ 88550 h 7132"/>
                <a:gd name="T54" fmla="*/ 111125 w 6449"/>
                <a:gd name="T55" fmla="*/ 89150 h 7132"/>
                <a:gd name="T56" fmla="*/ 116025 w 6449"/>
                <a:gd name="T57" fmla="*/ 89750 h 7132"/>
                <a:gd name="T58" fmla="*/ 120900 w 6449"/>
                <a:gd name="T59" fmla="*/ 89150 h 7132"/>
                <a:gd name="T60" fmla="*/ 125175 w 6449"/>
                <a:gd name="T61" fmla="*/ 88550 h 7132"/>
                <a:gd name="T62" fmla="*/ 129450 w 6449"/>
                <a:gd name="T63" fmla="*/ 87925 h 7132"/>
                <a:gd name="T64" fmla="*/ 133725 w 6449"/>
                <a:gd name="T65" fmla="*/ 86100 h 7132"/>
                <a:gd name="T66" fmla="*/ 137400 w 6449"/>
                <a:gd name="T67" fmla="*/ 84275 h 7132"/>
                <a:gd name="T68" fmla="*/ 141050 w 6449"/>
                <a:gd name="T69" fmla="*/ 81825 h 7132"/>
                <a:gd name="T70" fmla="*/ 144725 w 6449"/>
                <a:gd name="T71" fmla="*/ 79375 h 7132"/>
                <a:gd name="T72" fmla="*/ 147775 w 6449"/>
                <a:gd name="T73" fmla="*/ 76325 h 7132"/>
                <a:gd name="T74" fmla="*/ 150825 w 6449"/>
                <a:gd name="T75" fmla="*/ 73275 h 7132"/>
                <a:gd name="T76" fmla="*/ 153275 w 6449"/>
                <a:gd name="T77" fmla="*/ 70225 h 7132"/>
                <a:gd name="T78" fmla="*/ 155700 w 6449"/>
                <a:gd name="T79" fmla="*/ 65950 h 7132"/>
                <a:gd name="T80" fmla="*/ 157550 w 6449"/>
                <a:gd name="T81" fmla="*/ 62275 h 7132"/>
                <a:gd name="T82" fmla="*/ 158750 w 6449"/>
                <a:gd name="T83" fmla="*/ 58000 h 7132"/>
                <a:gd name="T84" fmla="*/ 159975 w 6449"/>
                <a:gd name="T85" fmla="*/ 53725 h 7132"/>
                <a:gd name="T86" fmla="*/ 160600 w 6449"/>
                <a:gd name="T87" fmla="*/ 49475 h 7132"/>
                <a:gd name="T88" fmla="*/ 161200 w 6449"/>
                <a:gd name="T89" fmla="*/ 45200 h 7132"/>
                <a:gd name="T90" fmla="*/ 160600 w 6449"/>
                <a:gd name="T91" fmla="*/ 40300 h 7132"/>
                <a:gd name="T92" fmla="*/ 159975 w 6449"/>
                <a:gd name="T93" fmla="*/ 36025 h 7132"/>
                <a:gd name="T94" fmla="*/ 158750 w 6449"/>
                <a:gd name="T95" fmla="*/ 31750 h 7132"/>
                <a:gd name="T96" fmla="*/ 157550 w 6449"/>
                <a:gd name="T97" fmla="*/ 27475 h 7132"/>
                <a:gd name="T98" fmla="*/ 155700 w 6449"/>
                <a:gd name="T99" fmla="*/ 23825 h 7132"/>
                <a:gd name="T100" fmla="*/ 153275 w 6449"/>
                <a:gd name="T101" fmla="*/ 20150 h 7132"/>
                <a:gd name="T102" fmla="*/ 150825 w 6449"/>
                <a:gd name="T103" fmla="*/ 16500 h 7132"/>
                <a:gd name="T104" fmla="*/ 147775 w 6449"/>
                <a:gd name="T105" fmla="*/ 13450 h 7132"/>
                <a:gd name="T106" fmla="*/ 144725 w 6449"/>
                <a:gd name="T107" fmla="*/ 10375 h 7132"/>
                <a:gd name="T108" fmla="*/ 141050 w 6449"/>
                <a:gd name="T109" fmla="*/ 7950 h 7132"/>
                <a:gd name="T110" fmla="*/ 137400 w 6449"/>
                <a:gd name="T111" fmla="*/ 5500 h 7132"/>
                <a:gd name="T112" fmla="*/ 133725 w 6449"/>
                <a:gd name="T113" fmla="*/ 3675 h 7132"/>
                <a:gd name="T114" fmla="*/ 129450 w 6449"/>
                <a:gd name="T115" fmla="*/ 2450 h 7132"/>
                <a:gd name="T116" fmla="*/ 125175 w 6449"/>
                <a:gd name="T117" fmla="*/ 1225 h 7132"/>
                <a:gd name="T118" fmla="*/ 120900 w 6449"/>
                <a:gd name="T119" fmla="*/ 625 h 7132"/>
                <a:gd name="T120" fmla="*/ 116025 w 6449"/>
                <a:gd name="T121" fmla="*/ 0 h 7132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205;p6">
              <a:extLst>
                <a:ext uri="{FF2B5EF4-FFF2-40B4-BE49-F238E27FC236}">
                  <a16:creationId xmlns:a16="http://schemas.microsoft.com/office/drawing/2014/main" id="{A6969CD1-2A7E-FE4E-8CEB-940B079D848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30925" y="4985350"/>
              <a:ext cx="128250" cy="148400"/>
            </a:xfrm>
            <a:custGeom>
              <a:avLst/>
              <a:gdLst>
                <a:gd name="T0" fmla="*/ 39075 w 5130"/>
                <a:gd name="T1" fmla="*/ 0 h 5936"/>
                <a:gd name="T2" fmla="*/ 34800 w 5130"/>
                <a:gd name="T3" fmla="*/ 625 h 5936"/>
                <a:gd name="T4" fmla="*/ 30525 w 5130"/>
                <a:gd name="T5" fmla="*/ 1850 h 5936"/>
                <a:gd name="T6" fmla="*/ 26875 w 5130"/>
                <a:gd name="T7" fmla="*/ 3675 h 5936"/>
                <a:gd name="T8" fmla="*/ 22600 w 5130"/>
                <a:gd name="T9" fmla="*/ 5500 h 5936"/>
                <a:gd name="T10" fmla="*/ 18925 w 5130"/>
                <a:gd name="T11" fmla="*/ 7950 h 5936"/>
                <a:gd name="T12" fmla="*/ 15875 w 5130"/>
                <a:gd name="T13" fmla="*/ 10400 h 5936"/>
                <a:gd name="T14" fmla="*/ 12825 w 5130"/>
                <a:gd name="T15" fmla="*/ 13450 h 5936"/>
                <a:gd name="T16" fmla="*/ 9775 w 5130"/>
                <a:gd name="T17" fmla="*/ 16500 h 5936"/>
                <a:gd name="T18" fmla="*/ 7325 w 5130"/>
                <a:gd name="T19" fmla="*/ 20150 h 5936"/>
                <a:gd name="T20" fmla="*/ 4900 w 5130"/>
                <a:gd name="T21" fmla="*/ 23825 h 5936"/>
                <a:gd name="T22" fmla="*/ 3050 w 5130"/>
                <a:gd name="T23" fmla="*/ 27475 h 5936"/>
                <a:gd name="T24" fmla="*/ 1850 w 5130"/>
                <a:gd name="T25" fmla="*/ 31750 h 5936"/>
                <a:gd name="T26" fmla="*/ 625 w 5130"/>
                <a:gd name="T27" fmla="*/ 36650 h 5936"/>
                <a:gd name="T28" fmla="*/ 0 w 5130"/>
                <a:gd name="T29" fmla="*/ 40925 h 5936"/>
                <a:gd name="T30" fmla="*/ 0 w 5130"/>
                <a:gd name="T31" fmla="*/ 45200 h 5936"/>
                <a:gd name="T32" fmla="*/ 0 w 5130"/>
                <a:gd name="T33" fmla="*/ 50075 h 5936"/>
                <a:gd name="T34" fmla="*/ 625 w 5130"/>
                <a:gd name="T35" fmla="*/ 54350 h 5936"/>
                <a:gd name="T36" fmla="*/ 1850 w 5130"/>
                <a:gd name="T37" fmla="*/ 58625 h 5936"/>
                <a:gd name="T38" fmla="*/ 3675 w 5130"/>
                <a:gd name="T39" fmla="*/ 62300 h 5936"/>
                <a:gd name="T40" fmla="*/ 5500 w 5130"/>
                <a:gd name="T41" fmla="*/ 66575 h 5936"/>
                <a:gd name="T42" fmla="*/ 7950 w 5130"/>
                <a:gd name="T43" fmla="*/ 69625 h 5936"/>
                <a:gd name="T44" fmla="*/ 10375 w 5130"/>
                <a:gd name="T45" fmla="*/ 73275 h 5936"/>
                <a:gd name="T46" fmla="*/ 13450 w 5130"/>
                <a:gd name="T47" fmla="*/ 76325 h 5936"/>
                <a:gd name="T48" fmla="*/ 16500 w 5130"/>
                <a:gd name="T49" fmla="*/ 79375 h 5936"/>
                <a:gd name="T50" fmla="*/ 20150 w 5130"/>
                <a:gd name="T51" fmla="*/ 81825 h 5936"/>
                <a:gd name="T52" fmla="*/ 23825 w 5130"/>
                <a:gd name="T53" fmla="*/ 84275 h 5936"/>
                <a:gd name="T54" fmla="*/ 27475 w 5130"/>
                <a:gd name="T55" fmla="*/ 86100 h 5936"/>
                <a:gd name="T56" fmla="*/ 31750 w 5130"/>
                <a:gd name="T57" fmla="*/ 87325 h 5936"/>
                <a:gd name="T58" fmla="*/ 36650 w 5130"/>
                <a:gd name="T59" fmla="*/ 88550 h 5936"/>
                <a:gd name="T60" fmla="*/ 42750 w 5130"/>
                <a:gd name="T61" fmla="*/ 89150 h 5936"/>
                <a:gd name="T62" fmla="*/ 49475 w 5130"/>
                <a:gd name="T63" fmla="*/ 89150 h 5936"/>
                <a:gd name="T64" fmla="*/ 55575 w 5130"/>
                <a:gd name="T65" fmla="*/ 87925 h 5936"/>
                <a:gd name="T66" fmla="*/ 61675 w 5130"/>
                <a:gd name="T67" fmla="*/ 86100 h 5936"/>
                <a:gd name="T68" fmla="*/ 109900 w 5130"/>
                <a:gd name="T69" fmla="*/ 148375 h 5936"/>
                <a:gd name="T70" fmla="*/ 118450 w 5130"/>
                <a:gd name="T71" fmla="*/ 141050 h 5936"/>
                <a:gd name="T72" fmla="*/ 128225 w 5130"/>
                <a:gd name="T73" fmla="*/ 134350 h 5936"/>
                <a:gd name="T74" fmla="*/ 80000 w 5130"/>
                <a:gd name="T75" fmla="*/ 71450 h 5936"/>
                <a:gd name="T76" fmla="*/ 83050 w 5130"/>
                <a:gd name="T77" fmla="*/ 67175 h 5936"/>
                <a:gd name="T78" fmla="*/ 85475 w 5130"/>
                <a:gd name="T79" fmla="*/ 62900 h 5936"/>
                <a:gd name="T80" fmla="*/ 87325 w 5130"/>
                <a:gd name="T81" fmla="*/ 58025 h 5936"/>
                <a:gd name="T82" fmla="*/ 88550 w 5130"/>
                <a:gd name="T83" fmla="*/ 52525 h 5936"/>
                <a:gd name="T84" fmla="*/ 89150 w 5130"/>
                <a:gd name="T85" fmla="*/ 48250 h 5936"/>
                <a:gd name="T86" fmla="*/ 89150 w 5130"/>
                <a:gd name="T87" fmla="*/ 43350 h 5936"/>
                <a:gd name="T88" fmla="*/ 89150 w 5130"/>
                <a:gd name="T89" fmla="*/ 39100 h 5936"/>
                <a:gd name="T90" fmla="*/ 87925 w 5130"/>
                <a:gd name="T91" fmla="*/ 34825 h 5936"/>
                <a:gd name="T92" fmla="*/ 86700 w 5130"/>
                <a:gd name="T93" fmla="*/ 30550 h 5936"/>
                <a:gd name="T94" fmla="*/ 85475 w 5130"/>
                <a:gd name="T95" fmla="*/ 26875 h 5936"/>
                <a:gd name="T96" fmla="*/ 83650 w 5130"/>
                <a:gd name="T97" fmla="*/ 22600 h 5936"/>
                <a:gd name="T98" fmla="*/ 81225 w 5130"/>
                <a:gd name="T99" fmla="*/ 18950 h 5936"/>
                <a:gd name="T100" fmla="*/ 78775 w 5130"/>
                <a:gd name="T101" fmla="*/ 15875 h 5936"/>
                <a:gd name="T102" fmla="*/ 75725 w 5130"/>
                <a:gd name="T103" fmla="*/ 12825 h 5936"/>
                <a:gd name="T104" fmla="*/ 72675 w 5130"/>
                <a:gd name="T105" fmla="*/ 9775 h 5936"/>
                <a:gd name="T106" fmla="*/ 69000 w 5130"/>
                <a:gd name="T107" fmla="*/ 7350 h 5936"/>
                <a:gd name="T108" fmla="*/ 65350 w 5130"/>
                <a:gd name="T109" fmla="*/ 4900 h 5936"/>
                <a:gd name="T110" fmla="*/ 61075 w 5130"/>
                <a:gd name="T111" fmla="*/ 3075 h 5936"/>
                <a:gd name="T112" fmla="*/ 56800 w 5130"/>
                <a:gd name="T113" fmla="*/ 1850 h 5936"/>
                <a:gd name="T114" fmla="*/ 52525 w 5130"/>
                <a:gd name="T115" fmla="*/ 625 h 5936"/>
                <a:gd name="T116" fmla="*/ 48250 w 5130"/>
                <a:gd name="T117" fmla="*/ 0 h 5936"/>
                <a:gd name="T118" fmla="*/ 39075 w 5130"/>
                <a:gd name="T119" fmla="*/ 0 h 59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lnTo>
                    <a:pt x="1563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206;p6">
              <a:extLst>
                <a:ext uri="{FF2B5EF4-FFF2-40B4-BE49-F238E27FC236}">
                  <a16:creationId xmlns:a16="http://schemas.microsoft.com/office/drawing/2014/main" id="{FE2FC84A-B9C6-6641-87B0-BB6073DC4B3E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1175" y="5241175"/>
              <a:ext cx="180125" cy="109325"/>
            </a:xfrm>
            <a:custGeom>
              <a:avLst/>
              <a:gdLst>
                <a:gd name="T0" fmla="*/ 170975 w 7205"/>
                <a:gd name="T1" fmla="*/ 25 h 4373"/>
                <a:gd name="T2" fmla="*/ 80600 w 7205"/>
                <a:gd name="T3" fmla="*/ 37275 h 4373"/>
                <a:gd name="T4" fmla="*/ 77550 w 7205"/>
                <a:gd name="T5" fmla="*/ 34200 h 4373"/>
                <a:gd name="T6" fmla="*/ 74500 w 7205"/>
                <a:gd name="T7" fmla="*/ 31150 h 4373"/>
                <a:gd name="T8" fmla="*/ 71450 w 7205"/>
                <a:gd name="T9" fmla="*/ 28100 h 4373"/>
                <a:gd name="T10" fmla="*/ 67175 w 7205"/>
                <a:gd name="T11" fmla="*/ 25650 h 4373"/>
                <a:gd name="T12" fmla="*/ 63500 w 7205"/>
                <a:gd name="T13" fmla="*/ 23825 h 4373"/>
                <a:gd name="T14" fmla="*/ 59225 w 7205"/>
                <a:gd name="T15" fmla="*/ 22000 h 4373"/>
                <a:gd name="T16" fmla="*/ 54950 w 7205"/>
                <a:gd name="T17" fmla="*/ 20775 h 4373"/>
                <a:gd name="T18" fmla="*/ 50675 w 7205"/>
                <a:gd name="T19" fmla="*/ 20175 h 4373"/>
                <a:gd name="T20" fmla="*/ 46400 w 7205"/>
                <a:gd name="T21" fmla="*/ 19550 h 4373"/>
                <a:gd name="T22" fmla="*/ 42125 w 7205"/>
                <a:gd name="T23" fmla="*/ 20175 h 4373"/>
                <a:gd name="T24" fmla="*/ 37850 w 7205"/>
                <a:gd name="T25" fmla="*/ 20175 h 4373"/>
                <a:gd name="T26" fmla="*/ 33575 w 7205"/>
                <a:gd name="T27" fmla="*/ 21400 h 4373"/>
                <a:gd name="T28" fmla="*/ 29300 w 7205"/>
                <a:gd name="T29" fmla="*/ 22600 h 4373"/>
                <a:gd name="T30" fmla="*/ 25650 w 7205"/>
                <a:gd name="T31" fmla="*/ 24450 h 4373"/>
                <a:gd name="T32" fmla="*/ 21975 w 7205"/>
                <a:gd name="T33" fmla="*/ 26275 h 4373"/>
                <a:gd name="T34" fmla="*/ 18325 w 7205"/>
                <a:gd name="T35" fmla="*/ 28725 h 4373"/>
                <a:gd name="T36" fmla="*/ 14650 w 7205"/>
                <a:gd name="T37" fmla="*/ 31775 h 4373"/>
                <a:gd name="T38" fmla="*/ 11600 w 7205"/>
                <a:gd name="T39" fmla="*/ 34825 h 4373"/>
                <a:gd name="T40" fmla="*/ 8550 w 7205"/>
                <a:gd name="T41" fmla="*/ 37875 h 4373"/>
                <a:gd name="T42" fmla="*/ 6100 w 7205"/>
                <a:gd name="T43" fmla="*/ 42150 h 4373"/>
                <a:gd name="T44" fmla="*/ 4275 w 7205"/>
                <a:gd name="T45" fmla="*/ 45800 h 4373"/>
                <a:gd name="T46" fmla="*/ 2450 w 7205"/>
                <a:gd name="T47" fmla="*/ 50075 h 4373"/>
                <a:gd name="T48" fmla="*/ 1225 w 7205"/>
                <a:gd name="T49" fmla="*/ 54350 h 4373"/>
                <a:gd name="T50" fmla="*/ 625 w 7205"/>
                <a:gd name="T51" fmla="*/ 58625 h 4373"/>
                <a:gd name="T52" fmla="*/ 0 w 7205"/>
                <a:gd name="T53" fmla="*/ 62900 h 4373"/>
                <a:gd name="T54" fmla="*/ 0 w 7205"/>
                <a:gd name="T55" fmla="*/ 67175 h 4373"/>
                <a:gd name="T56" fmla="*/ 625 w 7205"/>
                <a:gd name="T57" fmla="*/ 71450 h 4373"/>
                <a:gd name="T58" fmla="*/ 1825 w 7205"/>
                <a:gd name="T59" fmla="*/ 75725 h 4373"/>
                <a:gd name="T60" fmla="*/ 3050 w 7205"/>
                <a:gd name="T61" fmla="*/ 80000 h 4373"/>
                <a:gd name="T62" fmla="*/ 4875 w 7205"/>
                <a:gd name="T63" fmla="*/ 83675 h 4373"/>
                <a:gd name="T64" fmla="*/ 6725 w 7205"/>
                <a:gd name="T65" fmla="*/ 87950 h 4373"/>
                <a:gd name="T66" fmla="*/ 9150 w 7205"/>
                <a:gd name="T67" fmla="*/ 91000 h 4373"/>
                <a:gd name="T68" fmla="*/ 11600 w 7205"/>
                <a:gd name="T69" fmla="*/ 94650 h 4373"/>
                <a:gd name="T70" fmla="*/ 15275 w 7205"/>
                <a:gd name="T71" fmla="*/ 97700 h 4373"/>
                <a:gd name="T72" fmla="*/ 18325 w 7205"/>
                <a:gd name="T73" fmla="*/ 100775 h 4373"/>
                <a:gd name="T74" fmla="*/ 22600 w 7205"/>
                <a:gd name="T75" fmla="*/ 103200 h 4373"/>
                <a:gd name="T76" fmla="*/ 26250 w 7205"/>
                <a:gd name="T77" fmla="*/ 105025 h 4373"/>
                <a:gd name="T78" fmla="*/ 30525 w 7205"/>
                <a:gd name="T79" fmla="*/ 106875 h 4373"/>
                <a:gd name="T80" fmla="*/ 34800 w 7205"/>
                <a:gd name="T81" fmla="*/ 108100 h 4373"/>
                <a:gd name="T82" fmla="*/ 39075 w 7205"/>
                <a:gd name="T83" fmla="*/ 108700 h 4373"/>
                <a:gd name="T84" fmla="*/ 43350 w 7205"/>
                <a:gd name="T85" fmla="*/ 109300 h 4373"/>
                <a:gd name="T86" fmla="*/ 47625 w 7205"/>
                <a:gd name="T87" fmla="*/ 109300 h 4373"/>
                <a:gd name="T88" fmla="*/ 51900 w 7205"/>
                <a:gd name="T89" fmla="*/ 108700 h 4373"/>
                <a:gd name="T90" fmla="*/ 56175 w 7205"/>
                <a:gd name="T91" fmla="*/ 107475 h 4373"/>
                <a:gd name="T92" fmla="*/ 60450 w 7205"/>
                <a:gd name="T93" fmla="*/ 106250 h 4373"/>
                <a:gd name="T94" fmla="*/ 64125 w 7205"/>
                <a:gd name="T95" fmla="*/ 105025 h 4373"/>
                <a:gd name="T96" fmla="*/ 67775 w 7205"/>
                <a:gd name="T97" fmla="*/ 102600 h 4373"/>
                <a:gd name="T98" fmla="*/ 71450 w 7205"/>
                <a:gd name="T99" fmla="*/ 100150 h 4373"/>
                <a:gd name="T100" fmla="*/ 75100 w 7205"/>
                <a:gd name="T101" fmla="*/ 97700 h 4373"/>
                <a:gd name="T102" fmla="*/ 78150 w 7205"/>
                <a:gd name="T103" fmla="*/ 94650 h 4373"/>
                <a:gd name="T104" fmla="*/ 81200 w 7205"/>
                <a:gd name="T105" fmla="*/ 91000 h 4373"/>
                <a:gd name="T106" fmla="*/ 83650 w 7205"/>
                <a:gd name="T107" fmla="*/ 87325 h 4373"/>
                <a:gd name="T108" fmla="*/ 86700 w 7205"/>
                <a:gd name="T109" fmla="*/ 80000 h 4373"/>
                <a:gd name="T110" fmla="*/ 88525 w 7205"/>
                <a:gd name="T111" fmla="*/ 73275 h 4373"/>
                <a:gd name="T112" fmla="*/ 89750 w 7205"/>
                <a:gd name="T113" fmla="*/ 65950 h 4373"/>
                <a:gd name="T114" fmla="*/ 89150 w 7205"/>
                <a:gd name="T115" fmla="*/ 58625 h 4373"/>
                <a:gd name="T116" fmla="*/ 180125 w 7205"/>
                <a:gd name="T117" fmla="*/ 21400 h 4373"/>
                <a:gd name="T118" fmla="*/ 174625 w 7205"/>
                <a:gd name="T119" fmla="*/ 11000 h 4373"/>
                <a:gd name="T120" fmla="*/ 170975 w 7205"/>
                <a:gd name="T121" fmla="*/ 25 h 4373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207;p6">
              <a:extLst>
                <a:ext uri="{FF2B5EF4-FFF2-40B4-BE49-F238E27FC236}">
                  <a16:creationId xmlns:a16="http://schemas.microsoft.com/office/drawing/2014/main" id="{CE589205-A533-5A4A-9C75-F4D2DEBC4D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1575" y="5316900"/>
              <a:ext cx="89175" cy="159975"/>
            </a:xfrm>
            <a:custGeom>
              <a:avLst/>
              <a:gdLst>
                <a:gd name="T0" fmla="*/ 37275 w 3567"/>
                <a:gd name="T1" fmla="*/ 0 h 6399"/>
                <a:gd name="T2" fmla="*/ 34825 w 3567"/>
                <a:gd name="T3" fmla="*/ 71450 h 6399"/>
                <a:gd name="T4" fmla="*/ 29950 w 3567"/>
                <a:gd name="T5" fmla="*/ 72675 h 6399"/>
                <a:gd name="T6" fmla="*/ 25050 w 3567"/>
                <a:gd name="T7" fmla="*/ 75100 h 6399"/>
                <a:gd name="T8" fmla="*/ 20175 w 3567"/>
                <a:gd name="T9" fmla="*/ 77550 h 6399"/>
                <a:gd name="T10" fmla="*/ 15900 w 3567"/>
                <a:gd name="T11" fmla="*/ 80600 h 6399"/>
                <a:gd name="T12" fmla="*/ 12225 w 3567"/>
                <a:gd name="T13" fmla="*/ 83650 h 6399"/>
                <a:gd name="T14" fmla="*/ 9800 w 3567"/>
                <a:gd name="T15" fmla="*/ 87325 h 6399"/>
                <a:gd name="T16" fmla="*/ 6725 w 3567"/>
                <a:gd name="T17" fmla="*/ 90975 h 6399"/>
                <a:gd name="T18" fmla="*/ 4900 w 3567"/>
                <a:gd name="T19" fmla="*/ 94650 h 6399"/>
                <a:gd name="T20" fmla="*/ 3075 w 3567"/>
                <a:gd name="T21" fmla="*/ 98300 h 6399"/>
                <a:gd name="T22" fmla="*/ 1850 w 3567"/>
                <a:gd name="T23" fmla="*/ 102575 h 6399"/>
                <a:gd name="T24" fmla="*/ 625 w 3567"/>
                <a:gd name="T25" fmla="*/ 106850 h 6399"/>
                <a:gd name="T26" fmla="*/ 25 w 3567"/>
                <a:gd name="T27" fmla="*/ 111125 h 6399"/>
                <a:gd name="T28" fmla="*/ 25 w 3567"/>
                <a:gd name="T29" fmla="*/ 115400 h 6399"/>
                <a:gd name="T30" fmla="*/ 25 w 3567"/>
                <a:gd name="T31" fmla="*/ 119675 h 6399"/>
                <a:gd name="T32" fmla="*/ 625 w 3567"/>
                <a:gd name="T33" fmla="*/ 123950 h 6399"/>
                <a:gd name="T34" fmla="*/ 1850 w 3567"/>
                <a:gd name="T35" fmla="*/ 128225 h 6399"/>
                <a:gd name="T36" fmla="*/ 3075 w 3567"/>
                <a:gd name="T37" fmla="*/ 131900 h 6399"/>
                <a:gd name="T38" fmla="*/ 4900 w 3567"/>
                <a:gd name="T39" fmla="*/ 136175 h 6399"/>
                <a:gd name="T40" fmla="*/ 7350 w 3567"/>
                <a:gd name="T41" fmla="*/ 139825 h 6399"/>
                <a:gd name="T42" fmla="*/ 10400 w 3567"/>
                <a:gd name="T43" fmla="*/ 143500 h 6399"/>
                <a:gd name="T44" fmla="*/ 13450 w 3567"/>
                <a:gd name="T45" fmla="*/ 147150 h 6399"/>
                <a:gd name="T46" fmla="*/ 16500 w 3567"/>
                <a:gd name="T47" fmla="*/ 150200 h 6399"/>
                <a:gd name="T48" fmla="*/ 20175 w 3567"/>
                <a:gd name="T49" fmla="*/ 152650 h 6399"/>
                <a:gd name="T50" fmla="*/ 23825 w 3567"/>
                <a:gd name="T51" fmla="*/ 154475 h 6399"/>
                <a:gd name="T52" fmla="*/ 28100 w 3567"/>
                <a:gd name="T53" fmla="*/ 156300 h 6399"/>
                <a:gd name="T54" fmla="*/ 31775 w 3567"/>
                <a:gd name="T55" fmla="*/ 158150 h 6399"/>
                <a:gd name="T56" fmla="*/ 36050 w 3567"/>
                <a:gd name="T57" fmla="*/ 158750 h 6399"/>
                <a:gd name="T58" fmla="*/ 40325 w 3567"/>
                <a:gd name="T59" fmla="*/ 159375 h 6399"/>
                <a:gd name="T60" fmla="*/ 44600 w 3567"/>
                <a:gd name="T61" fmla="*/ 159975 h 6399"/>
                <a:gd name="T62" fmla="*/ 48875 w 3567"/>
                <a:gd name="T63" fmla="*/ 159375 h 6399"/>
                <a:gd name="T64" fmla="*/ 53150 w 3567"/>
                <a:gd name="T65" fmla="*/ 158750 h 6399"/>
                <a:gd name="T66" fmla="*/ 57425 w 3567"/>
                <a:gd name="T67" fmla="*/ 157525 h 6399"/>
                <a:gd name="T68" fmla="*/ 61700 w 3567"/>
                <a:gd name="T69" fmla="*/ 156300 h 6399"/>
                <a:gd name="T70" fmla="*/ 65350 w 3567"/>
                <a:gd name="T71" fmla="*/ 154475 h 6399"/>
                <a:gd name="T72" fmla="*/ 69625 w 3567"/>
                <a:gd name="T73" fmla="*/ 152050 h 6399"/>
                <a:gd name="T74" fmla="*/ 73300 w 3567"/>
                <a:gd name="T75" fmla="*/ 149600 h 6399"/>
                <a:gd name="T76" fmla="*/ 76350 w 3567"/>
                <a:gd name="T77" fmla="*/ 146550 h 6399"/>
                <a:gd name="T78" fmla="*/ 79400 w 3567"/>
                <a:gd name="T79" fmla="*/ 142875 h 6399"/>
                <a:gd name="T80" fmla="*/ 81825 w 3567"/>
                <a:gd name="T81" fmla="*/ 139225 h 6399"/>
                <a:gd name="T82" fmla="*/ 84275 w 3567"/>
                <a:gd name="T83" fmla="*/ 135550 h 6399"/>
                <a:gd name="T84" fmla="*/ 86100 w 3567"/>
                <a:gd name="T85" fmla="*/ 131900 h 6399"/>
                <a:gd name="T86" fmla="*/ 87325 w 3567"/>
                <a:gd name="T87" fmla="*/ 127625 h 6399"/>
                <a:gd name="T88" fmla="*/ 88550 w 3567"/>
                <a:gd name="T89" fmla="*/ 123350 h 6399"/>
                <a:gd name="T90" fmla="*/ 89175 w 3567"/>
                <a:gd name="T91" fmla="*/ 119075 h 6399"/>
                <a:gd name="T92" fmla="*/ 89175 w 3567"/>
                <a:gd name="T93" fmla="*/ 114800 h 6399"/>
                <a:gd name="T94" fmla="*/ 89175 w 3567"/>
                <a:gd name="T95" fmla="*/ 110525 h 6399"/>
                <a:gd name="T96" fmla="*/ 88550 w 3567"/>
                <a:gd name="T97" fmla="*/ 106250 h 6399"/>
                <a:gd name="T98" fmla="*/ 87325 w 3567"/>
                <a:gd name="T99" fmla="*/ 101975 h 6399"/>
                <a:gd name="T100" fmla="*/ 85500 w 3567"/>
                <a:gd name="T101" fmla="*/ 97700 h 6399"/>
                <a:gd name="T102" fmla="*/ 83675 w 3567"/>
                <a:gd name="T103" fmla="*/ 94025 h 6399"/>
                <a:gd name="T104" fmla="*/ 81825 w 3567"/>
                <a:gd name="T105" fmla="*/ 90375 h 6399"/>
                <a:gd name="T106" fmla="*/ 78775 w 3567"/>
                <a:gd name="T107" fmla="*/ 86700 h 6399"/>
                <a:gd name="T108" fmla="*/ 74500 w 3567"/>
                <a:gd name="T109" fmla="*/ 81825 h 6399"/>
                <a:gd name="T110" fmla="*/ 69025 w 3567"/>
                <a:gd name="T111" fmla="*/ 77550 h 6399"/>
                <a:gd name="T112" fmla="*/ 63525 w 3567"/>
                <a:gd name="T113" fmla="*/ 74500 h 6399"/>
                <a:gd name="T114" fmla="*/ 58025 w 3567"/>
                <a:gd name="T115" fmla="*/ 72675 h 6399"/>
                <a:gd name="T116" fmla="*/ 60475 w 3567"/>
                <a:gd name="T117" fmla="*/ 625 h 6399"/>
                <a:gd name="T118" fmla="*/ 60475 w 3567"/>
                <a:gd name="T119" fmla="*/ 625 h 6399"/>
                <a:gd name="T120" fmla="*/ 53150 w 3567"/>
                <a:gd name="T121" fmla="*/ 1225 h 6399"/>
                <a:gd name="T122" fmla="*/ 45200 w 3567"/>
                <a:gd name="T123" fmla="*/ 625 h 6399"/>
                <a:gd name="T124" fmla="*/ 37275 w 3567"/>
                <a:gd name="T125" fmla="*/ 0 h 6399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" name="Google Shape;208;p6">
              <a:extLst>
                <a:ext uri="{FF2B5EF4-FFF2-40B4-BE49-F238E27FC236}">
                  <a16:creationId xmlns:a16="http://schemas.microsoft.com/office/drawing/2014/main" id="{78C1A089-2D51-8045-A557-ED83654A3E7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9100" y="5194175"/>
              <a:ext cx="161850" cy="89775"/>
            </a:xfrm>
            <a:custGeom>
              <a:avLst/>
              <a:gdLst>
                <a:gd name="T0" fmla="*/ 114800 w 6474"/>
                <a:gd name="T1" fmla="*/ 0 h 3591"/>
                <a:gd name="T2" fmla="*/ 110550 w 6474"/>
                <a:gd name="T3" fmla="*/ 625 h 3591"/>
                <a:gd name="T4" fmla="*/ 106275 w 6474"/>
                <a:gd name="T5" fmla="*/ 1825 h 3591"/>
                <a:gd name="T6" fmla="*/ 102000 w 6474"/>
                <a:gd name="T7" fmla="*/ 3050 h 3591"/>
                <a:gd name="T8" fmla="*/ 97100 w 6474"/>
                <a:gd name="T9" fmla="*/ 4900 h 3591"/>
                <a:gd name="T10" fmla="*/ 92825 w 6474"/>
                <a:gd name="T11" fmla="*/ 7325 h 3591"/>
                <a:gd name="T12" fmla="*/ 89175 w 6474"/>
                <a:gd name="T13" fmla="*/ 9775 h 3591"/>
                <a:gd name="T14" fmla="*/ 85500 w 6474"/>
                <a:gd name="T15" fmla="*/ 12825 h 3591"/>
                <a:gd name="T16" fmla="*/ 82450 w 6474"/>
                <a:gd name="T17" fmla="*/ 16500 h 3591"/>
                <a:gd name="T18" fmla="*/ 80000 w 6474"/>
                <a:gd name="T19" fmla="*/ 20150 h 3591"/>
                <a:gd name="T20" fmla="*/ 77575 w 6474"/>
                <a:gd name="T21" fmla="*/ 23825 h 3591"/>
                <a:gd name="T22" fmla="*/ 75725 w 6474"/>
                <a:gd name="T23" fmla="*/ 28100 h 3591"/>
                <a:gd name="T24" fmla="*/ 2475 w 6474"/>
                <a:gd name="T25" fmla="*/ 18925 h 3591"/>
                <a:gd name="T26" fmla="*/ 1850 w 6474"/>
                <a:gd name="T27" fmla="*/ 30525 h 3591"/>
                <a:gd name="T28" fmla="*/ 25 w 6474"/>
                <a:gd name="T29" fmla="*/ 41525 h 3591"/>
                <a:gd name="T30" fmla="*/ 72675 w 6474"/>
                <a:gd name="T31" fmla="*/ 50675 h 3591"/>
                <a:gd name="T32" fmla="*/ 73300 w 6474"/>
                <a:gd name="T33" fmla="*/ 55575 h 3591"/>
                <a:gd name="T34" fmla="*/ 75125 w 6474"/>
                <a:gd name="T35" fmla="*/ 60450 h 3591"/>
                <a:gd name="T36" fmla="*/ 76950 w 6474"/>
                <a:gd name="T37" fmla="*/ 64125 h 3591"/>
                <a:gd name="T38" fmla="*/ 78800 w 6474"/>
                <a:gd name="T39" fmla="*/ 68400 h 3591"/>
                <a:gd name="T40" fmla="*/ 81225 w 6474"/>
                <a:gd name="T41" fmla="*/ 72050 h 3591"/>
                <a:gd name="T42" fmla="*/ 84275 w 6474"/>
                <a:gd name="T43" fmla="*/ 75100 h 3591"/>
                <a:gd name="T44" fmla="*/ 87325 w 6474"/>
                <a:gd name="T45" fmla="*/ 78150 h 3591"/>
                <a:gd name="T46" fmla="*/ 90400 w 6474"/>
                <a:gd name="T47" fmla="*/ 81200 h 3591"/>
                <a:gd name="T48" fmla="*/ 94050 w 6474"/>
                <a:gd name="T49" fmla="*/ 83650 h 3591"/>
                <a:gd name="T50" fmla="*/ 97725 w 6474"/>
                <a:gd name="T51" fmla="*/ 85475 h 3591"/>
                <a:gd name="T52" fmla="*/ 102000 w 6474"/>
                <a:gd name="T53" fmla="*/ 87325 h 3591"/>
                <a:gd name="T54" fmla="*/ 106275 w 6474"/>
                <a:gd name="T55" fmla="*/ 88525 h 3591"/>
                <a:gd name="T56" fmla="*/ 110550 w 6474"/>
                <a:gd name="T57" fmla="*/ 89150 h 3591"/>
                <a:gd name="T58" fmla="*/ 114800 w 6474"/>
                <a:gd name="T59" fmla="*/ 89750 h 3591"/>
                <a:gd name="T60" fmla="*/ 119075 w 6474"/>
                <a:gd name="T61" fmla="*/ 89750 h 3591"/>
                <a:gd name="T62" fmla="*/ 123350 w 6474"/>
                <a:gd name="T63" fmla="*/ 89150 h 3591"/>
                <a:gd name="T64" fmla="*/ 127625 w 6474"/>
                <a:gd name="T65" fmla="*/ 88525 h 3591"/>
                <a:gd name="T66" fmla="*/ 131900 w 6474"/>
                <a:gd name="T67" fmla="*/ 86700 h 3591"/>
                <a:gd name="T68" fmla="*/ 136175 w 6474"/>
                <a:gd name="T69" fmla="*/ 85475 h 3591"/>
                <a:gd name="T70" fmla="*/ 140450 w 6474"/>
                <a:gd name="T71" fmla="*/ 83050 h 3591"/>
                <a:gd name="T72" fmla="*/ 144125 w 6474"/>
                <a:gd name="T73" fmla="*/ 80600 h 3591"/>
                <a:gd name="T74" fmla="*/ 147175 w 6474"/>
                <a:gd name="T75" fmla="*/ 77550 h 3591"/>
                <a:gd name="T76" fmla="*/ 150225 w 6474"/>
                <a:gd name="T77" fmla="*/ 74500 h 3591"/>
                <a:gd name="T78" fmla="*/ 153275 w 6474"/>
                <a:gd name="T79" fmla="*/ 71450 h 3591"/>
                <a:gd name="T80" fmla="*/ 155100 w 6474"/>
                <a:gd name="T81" fmla="*/ 67775 h 3591"/>
                <a:gd name="T82" fmla="*/ 157550 w 6474"/>
                <a:gd name="T83" fmla="*/ 64125 h 3591"/>
                <a:gd name="T84" fmla="*/ 158775 w 6474"/>
                <a:gd name="T85" fmla="*/ 59850 h 3591"/>
                <a:gd name="T86" fmla="*/ 160000 w 6474"/>
                <a:gd name="T87" fmla="*/ 55575 h 3591"/>
                <a:gd name="T88" fmla="*/ 161225 w 6474"/>
                <a:gd name="T89" fmla="*/ 51900 h 3591"/>
                <a:gd name="T90" fmla="*/ 161825 w 6474"/>
                <a:gd name="T91" fmla="*/ 47025 h 3591"/>
                <a:gd name="T92" fmla="*/ 161825 w 6474"/>
                <a:gd name="T93" fmla="*/ 42750 h 3591"/>
                <a:gd name="T94" fmla="*/ 161225 w 6474"/>
                <a:gd name="T95" fmla="*/ 38475 h 3591"/>
                <a:gd name="T96" fmla="*/ 160600 w 6474"/>
                <a:gd name="T97" fmla="*/ 34200 h 3591"/>
                <a:gd name="T98" fmla="*/ 158775 w 6474"/>
                <a:gd name="T99" fmla="*/ 29925 h 3591"/>
                <a:gd name="T100" fmla="*/ 156950 w 6474"/>
                <a:gd name="T101" fmla="*/ 25650 h 3591"/>
                <a:gd name="T102" fmla="*/ 155100 w 6474"/>
                <a:gd name="T103" fmla="*/ 21375 h 3591"/>
                <a:gd name="T104" fmla="*/ 152675 w 6474"/>
                <a:gd name="T105" fmla="*/ 17700 h 3591"/>
                <a:gd name="T106" fmla="*/ 149625 w 6474"/>
                <a:gd name="T107" fmla="*/ 14650 h 3591"/>
                <a:gd name="T108" fmla="*/ 146550 w 6474"/>
                <a:gd name="T109" fmla="*/ 11600 h 3591"/>
                <a:gd name="T110" fmla="*/ 143500 w 6474"/>
                <a:gd name="T111" fmla="*/ 8550 h 3591"/>
                <a:gd name="T112" fmla="*/ 139850 w 6474"/>
                <a:gd name="T113" fmla="*/ 6725 h 3591"/>
                <a:gd name="T114" fmla="*/ 136175 w 6474"/>
                <a:gd name="T115" fmla="*/ 4275 h 3591"/>
                <a:gd name="T116" fmla="*/ 131900 w 6474"/>
                <a:gd name="T117" fmla="*/ 3050 h 3591"/>
                <a:gd name="T118" fmla="*/ 127625 w 6474"/>
                <a:gd name="T119" fmla="*/ 1825 h 3591"/>
                <a:gd name="T120" fmla="*/ 123350 w 6474"/>
                <a:gd name="T121" fmla="*/ 625 h 3591"/>
                <a:gd name="T122" fmla="*/ 119075 w 6474"/>
                <a:gd name="T123" fmla="*/ 625 h 3591"/>
                <a:gd name="T124" fmla="*/ 114800 w 6474"/>
                <a:gd name="T125" fmla="*/ 0 h 3591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" name="Google Shape;209;p6">
              <a:extLst>
                <a:ext uri="{FF2B5EF4-FFF2-40B4-BE49-F238E27FC236}">
                  <a16:creationId xmlns:a16="http://schemas.microsoft.com/office/drawing/2014/main" id="{66E2E594-E8B3-8844-8BA8-16463989EB7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0075" y="5116000"/>
              <a:ext cx="189300" cy="189925"/>
            </a:xfrm>
            <a:custGeom>
              <a:avLst/>
              <a:gdLst>
                <a:gd name="T0" fmla="*/ 84875 w 7572"/>
                <a:gd name="T1" fmla="*/ 625 h 7597"/>
                <a:gd name="T2" fmla="*/ 66550 w 7572"/>
                <a:gd name="T3" fmla="*/ 4300 h 7597"/>
                <a:gd name="T4" fmla="*/ 49450 w 7572"/>
                <a:gd name="T5" fmla="*/ 11625 h 7597"/>
                <a:gd name="T6" fmla="*/ 34800 w 7572"/>
                <a:gd name="T7" fmla="*/ 22000 h 7597"/>
                <a:gd name="T8" fmla="*/ 21975 w 7572"/>
                <a:gd name="T9" fmla="*/ 34825 h 7597"/>
                <a:gd name="T10" fmla="*/ 11600 w 7572"/>
                <a:gd name="T11" fmla="*/ 49475 h 7597"/>
                <a:gd name="T12" fmla="*/ 4275 w 7572"/>
                <a:gd name="T13" fmla="*/ 66575 h 7597"/>
                <a:gd name="T14" fmla="*/ 600 w 7572"/>
                <a:gd name="T15" fmla="*/ 85500 h 7597"/>
                <a:gd name="T16" fmla="*/ 600 w 7572"/>
                <a:gd name="T17" fmla="*/ 104425 h 7597"/>
                <a:gd name="T18" fmla="*/ 4275 w 7572"/>
                <a:gd name="T19" fmla="*/ 123350 h 7597"/>
                <a:gd name="T20" fmla="*/ 11600 w 7572"/>
                <a:gd name="T21" fmla="*/ 139850 h 7597"/>
                <a:gd name="T22" fmla="*/ 21975 w 7572"/>
                <a:gd name="T23" fmla="*/ 155100 h 7597"/>
                <a:gd name="T24" fmla="*/ 34800 w 7572"/>
                <a:gd name="T25" fmla="*/ 167925 h 7597"/>
                <a:gd name="T26" fmla="*/ 49450 w 7572"/>
                <a:gd name="T27" fmla="*/ 178325 h 7597"/>
                <a:gd name="T28" fmla="*/ 66550 w 7572"/>
                <a:gd name="T29" fmla="*/ 185650 h 7597"/>
                <a:gd name="T30" fmla="*/ 84875 w 7572"/>
                <a:gd name="T31" fmla="*/ 189300 h 7597"/>
                <a:gd name="T32" fmla="*/ 104400 w 7572"/>
                <a:gd name="T33" fmla="*/ 189300 h 7597"/>
                <a:gd name="T34" fmla="*/ 122725 w 7572"/>
                <a:gd name="T35" fmla="*/ 185650 h 7597"/>
                <a:gd name="T36" fmla="*/ 139825 w 7572"/>
                <a:gd name="T37" fmla="*/ 178325 h 7597"/>
                <a:gd name="T38" fmla="*/ 155075 w 7572"/>
                <a:gd name="T39" fmla="*/ 167925 h 7597"/>
                <a:gd name="T40" fmla="*/ 167900 w 7572"/>
                <a:gd name="T41" fmla="*/ 155100 h 7597"/>
                <a:gd name="T42" fmla="*/ 178300 w 7572"/>
                <a:gd name="T43" fmla="*/ 139850 h 7597"/>
                <a:gd name="T44" fmla="*/ 185625 w 7572"/>
                <a:gd name="T45" fmla="*/ 123350 h 7597"/>
                <a:gd name="T46" fmla="*/ 189275 w 7572"/>
                <a:gd name="T47" fmla="*/ 104425 h 7597"/>
                <a:gd name="T48" fmla="*/ 189275 w 7572"/>
                <a:gd name="T49" fmla="*/ 85500 h 7597"/>
                <a:gd name="T50" fmla="*/ 185625 w 7572"/>
                <a:gd name="T51" fmla="*/ 66575 h 7597"/>
                <a:gd name="T52" fmla="*/ 178300 w 7572"/>
                <a:gd name="T53" fmla="*/ 49475 h 7597"/>
                <a:gd name="T54" fmla="*/ 167900 w 7572"/>
                <a:gd name="T55" fmla="*/ 34825 h 7597"/>
                <a:gd name="T56" fmla="*/ 155075 w 7572"/>
                <a:gd name="T57" fmla="*/ 22000 h 7597"/>
                <a:gd name="T58" fmla="*/ 139825 w 7572"/>
                <a:gd name="T59" fmla="*/ 11625 h 7597"/>
                <a:gd name="T60" fmla="*/ 122725 w 7572"/>
                <a:gd name="T61" fmla="*/ 4300 h 7597"/>
                <a:gd name="T62" fmla="*/ 104400 w 7572"/>
                <a:gd name="T63" fmla="*/ 625 h 7597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41" name="Google Shape;210;p6">
            <a:extLst>
              <a:ext uri="{FF2B5EF4-FFF2-40B4-BE49-F238E27FC236}">
                <a16:creationId xmlns:a16="http://schemas.microsoft.com/office/drawing/2014/main" id="{F5856D91-ADC3-DB4B-ABD1-3A86438B8196}"/>
              </a:ext>
            </a:extLst>
          </p:cNvPr>
          <p:cNvSpPr>
            <a:spLocks/>
          </p:cNvSpPr>
          <p:nvPr/>
        </p:nvSpPr>
        <p:spPr bwMode="auto">
          <a:xfrm>
            <a:off x="8081963" y="3154363"/>
            <a:ext cx="300037" cy="273050"/>
          </a:xfrm>
          <a:custGeom>
            <a:avLst/>
            <a:gdLst>
              <a:gd name="T0" fmla="*/ 126967 w 16218"/>
              <a:gd name="T1" fmla="*/ 1370 h 14752"/>
              <a:gd name="T2" fmla="*/ 105285 w 16218"/>
              <a:gd name="T3" fmla="*/ 5423 h 14752"/>
              <a:gd name="T4" fmla="*/ 84953 w 16218"/>
              <a:gd name="T5" fmla="*/ 12216 h 14752"/>
              <a:gd name="T6" fmla="*/ 65972 w 16218"/>
              <a:gd name="T7" fmla="*/ 21711 h 14752"/>
              <a:gd name="T8" fmla="*/ 49266 w 16218"/>
              <a:gd name="T9" fmla="*/ 33002 h 14752"/>
              <a:gd name="T10" fmla="*/ 34355 w 16218"/>
              <a:gd name="T11" fmla="*/ 46125 h 14752"/>
              <a:gd name="T12" fmla="*/ 21701 w 16218"/>
              <a:gd name="T13" fmla="*/ 61044 h 14752"/>
              <a:gd name="T14" fmla="*/ 11766 w 16218"/>
              <a:gd name="T15" fmla="*/ 77758 h 14752"/>
              <a:gd name="T16" fmla="*/ 4533 w 16218"/>
              <a:gd name="T17" fmla="*/ 95397 h 14752"/>
              <a:gd name="T18" fmla="*/ 907 w 16218"/>
              <a:gd name="T19" fmla="*/ 114369 h 14752"/>
              <a:gd name="T20" fmla="*/ 19 w 16218"/>
              <a:gd name="T21" fmla="*/ 134267 h 14752"/>
              <a:gd name="T22" fmla="*/ 3626 w 16218"/>
              <a:gd name="T23" fmla="*/ 154609 h 14752"/>
              <a:gd name="T24" fmla="*/ 10397 w 16218"/>
              <a:gd name="T25" fmla="*/ 174043 h 14752"/>
              <a:gd name="T26" fmla="*/ 20350 w 16218"/>
              <a:gd name="T27" fmla="*/ 191683 h 14752"/>
              <a:gd name="T28" fmla="*/ 33892 w 16218"/>
              <a:gd name="T29" fmla="*/ 207953 h 14752"/>
              <a:gd name="T30" fmla="*/ 49710 w 16218"/>
              <a:gd name="T31" fmla="*/ 222427 h 14752"/>
              <a:gd name="T32" fmla="*/ 37519 w 16218"/>
              <a:gd name="T33" fmla="*/ 243213 h 14752"/>
              <a:gd name="T34" fmla="*/ 21701 w 16218"/>
              <a:gd name="T35" fmla="*/ 259945 h 14752"/>
              <a:gd name="T36" fmla="*/ 9491 w 16218"/>
              <a:gd name="T37" fmla="*/ 268071 h 14752"/>
              <a:gd name="T38" fmla="*/ 2276 w 16218"/>
              <a:gd name="T39" fmla="*/ 272143 h 14752"/>
              <a:gd name="T40" fmla="*/ 31635 w 16218"/>
              <a:gd name="T41" fmla="*/ 272606 h 14752"/>
              <a:gd name="T42" fmla="*/ 53780 w 16218"/>
              <a:gd name="T43" fmla="*/ 267627 h 14752"/>
              <a:gd name="T44" fmla="*/ 77276 w 16218"/>
              <a:gd name="T45" fmla="*/ 256780 h 14752"/>
              <a:gd name="T46" fmla="*/ 98958 w 16218"/>
              <a:gd name="T47" fmla="*/ 247285 h 14752"/>
              <a:gd name="T48" fmla="*/ 120196 w 16218"/>
              <a:gd name="T49" fmla="*/ 252245 h 14752"/>
              <a:gd name="T50" fmla="*/ 142341 w 16218"/>
              <a:gd name="T51" fmla="*/ 254966 h 14752"/>
              <a:gd name="T52" fmla="*/ 173070 w 16218"/>
              <a:gd name="T53" fmla="*/ 253615 h 14752"/>
              <a:gd name="T54" fmla="*/ 194752 w 16218"/>
              <a:gd name="T55" fmla="*/ 249099 h 14752"/>
              <a:gd name="T56" fmla="*/ 215084 w 16218"/>
              <a:gd name="T57" fmla="*/ 242306 h 14752"/>
              <a:gd name="T58" fmla="*/ 234065 w 16218"/>
              <a:gd name="T59" fmla="*/ 233273 h 14752"/>
              <a:gd name="T60" fmla="*/ 250771 w 16218"/>
              <a:gd name="T61" fmla="*/ 221964 h 14752"/>
              <a:gd name="T62" fmla="*/ 265682 w 16218"/>
              <a:gd name="T63" fmla="*/ 208397 h 14752"/>
              <a:gd name="T64" fmla="*/ 278336 w 16218"/>
              <a:gd name="T65" fmla="*/ 193478 h 14752"/>
              <a:gd name="T66" fmla="*/ 288271 w 16218"/>
              <a:gd name="T67" fmla="*/ 177209 h 14752"/>
              <a:gd name="T68" fmla="*/ 295504 w 16218"/>
              <a:gd name="T69" fmla="*/ 159125 h 14752"/>
              <a:gd name="T70" fmla="*/ 299130 w 16218"/>
              <a:gd name="T71" fmla="*/ 140597 h 14752"/>
              <a:gd name="T72" fmla="*/ 300018 w 16218"/>
              <a:gd name="T73" fmla="*/ 120700 h 14752"/>
              <a:gd name="T74" fmla="*/ 296873 w 16218"/>
              <a:gd name="T75" fmla="*/ 101727 h 14752"/>
              <a:gd name="T76" fmla="*/ 290990 w 16218"/>
              <a:gd name="T77" fmla="*/ 83644 h 14752"/>
              <a:gd name="T78" fmla="*/ 281962 w 16218"/>
              <a:gd name="T79" fmla="*/ 66467 h 14752"/>
              <a:gd name="T80" fmla="*/ 270215 w 16218"/>
              <a:gd name="T81" fmla="*/ 51086 h 14752"/>
              <a:gd name="T82" fmla="*/ 256191 w 16218"/>
              <a:gd name="T83" fmla="*/ 37074 h 14752"/>
              <a:gd name="T84" fmla="*/ 239930 w 16218"/>
              <a:gd name="T85" fmla="*/ 25321 h 14752"/>
              <a:gd name="T86" fmla="*/ 221411 w 16218"/>
              <a:gd name="T87" fmla="*/ 15381 h 14752"/>
              <a:gd name="T88" fmla="*/ 201523 w 16218"/>
              <a:gd name="T89" fmla="*/ 7700 h 14752"/>
              <a:gd name="T90" fmla="*/ 180285 w 16218"/>
              <a:gd name="T91" fmla="*/ 2277 h 14752"/>
              <a:gd name="T92" fmla="*/ 157696 w 16218"/>
              <a:gd name="T93" fmla="*/ 0 h 14752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lnTo>
                  <a:pt x="769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173" name="Google Shape;173;p6"/>
          <p:cNvSpPr txBox="1">
            <a:spLocks noGrp="1"/>
          </p:cNvSpPr>
          <p:nvPr>
            <p:ph type="title"/>
          </p:nvPr>
        </p:nvSpPr>
        <p:spPr>
          <a:xfrm>
            <a:off x="1730375" y="624700"/>
            <a:ext cx="4944300" cy="6453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2400">
                <a:solidFill>
                  <a:srgbClr val="174769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74" name="Google Shape;174;p6"/>
          <p:cNvSpPr txBox="1">
            <a:spLocks noGrp="1"/>
          </p:cNvSpPr>
          <p:nvPr>
            <p:ph type="body" idx="1"/>
          </p:nvPr>
        </p:nvSpPr>
        <p:spPr>
          <a:xfrm>
            <a:off x="1735678" y="1603438"/>
            <a:ext cx="2667300" cy="26637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17500">
              <a:spcBef>
                <a:spcPts val="600"/>
              </a:spcBef>
              <a:spcAft>
                <a:spcPts val="0"/>
              </a:spcAft>
              <a:buClr>
                <a:srgbClr val="174769"/>
              </a:buClr>
              <a:buSzPts val="1400"/>
              <a:buChar char="◇"/>
              <a:defRPr>
                <a:solidFill>
                  <a:srgbClr val="174769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￭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￮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5" name="Google Shape;175;p6"/>
          <p:cNvSpPr txBox="1">
            <a:spLocks noGrp="1"/>
          </p:cNvSpPr>
          <p:nvPr>
            <p:ph type="body" idx="2"/>
          </p:nvPr>
        </p:nvSpPr>
        <p:spPr>
          <a:xfrm>
            <a:off x="4510432" y="1603438"/>
            <a:ext cx="2667300" cy="26637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17500">
              <a:spcBef>
                <a:spcPts val="600"/>
              </a:spcBef>
              <a:spcAft>
                <a:spcPts val="0"/>
              </a:spcAft>
              <a:buClr>
                <a:srgbClr val="174769"/>
              </a:buClr>
              <a:buSzPts val="1400"/>
              <a:buChar char="◇"/>
              <a:defRPr>
                <a:solidFill>
                  <a:srgbClr val="174769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￭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￮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Google Shape;211;p6">
            <a:extLst>
              <a:ext uri="{FF2B5EF4-FFF2-40B4-BE49-F238E27FC236}">
                <a16:creationId xmlns:a16="http://schemas.microsoft.com/office/drawing/2014/main" id="{057DDF5C-6FBB-E14E-8F66-64C7B96F5BCE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D486DA9-326F-DA42-8C35-93160561F8D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516154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 preserve="1">
  <p:cSld name="TITLE_AND_TWO_COLUMNS_1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13;p7">
            <a:extLst>
              <a:ext uri="{FF2B5EF4-FFF2-40B4-BE49-F238E27FC236}">
                <a16:creationId xmlns:a16="http://schemas.microsoft.com/office/drawing/2014/main" id="{EC0FAA73-E2CF-E941-B338-4A52A67CE681}"/>
              </a:ext>
            </a:extLst>
          </p:cNvPr>
          <p:cNvSpPr/>
          <p:nvPr/>
        </p:nvSpPr>
        <p:spPr>
          <a:xfrm rot="5400000">
            <a:off x="499599" y="157100"/>
            <a:ext cx="1146000" cy="1323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lIns="50800" tIns="50800" rIns="50800" bIns="508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buClr>
                <a:srgbClr val="FFFFFF"/>
              </a:buClr>
              <a:buFont typeface="Helvetica Neue" panose="02000503000000020004" pitchFamily="2" charset="0"/>
              <a:buNone/>
              <a:defRPr/>
            </a:pPr>
            <a:endParaRPr lang="en-US" altLang="en-US" sz="3200">
              <a:solidFill>
                <a:srgbClr val="FFFFFF"/>
              </a:solidFill>
              <a:latin typeface="Helvetica Neue" panose="02000503000000020004" pitchFamily="2" charset="0"/>
              <a:sym typeface="Helvetica Neue" panose="02000503000000020004" pitchFamily="2" charset="0"/>
            </a:endParaRPr>
          </a:p>
        </p:txBody>
      </p:sp>
      <p:sp>
        <p:nvSpPr>
          <p:cNvPr id="7" name="Google Shape;218;p7">
            <a:extLst>
              <a:ext uri="{FF2B5EF4-FFF2-40B4-BE49-F238E27FC236}">
                <a16:creationId xmlns:a16="http://schemas.microsoft.com/office/drawing/2014/main" id="{A3AB5E0F-89DB-0940-865B-6FC8B7B7B9D6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-123825" y="1058863"/>
            <a:ext cx="819150" cy="709612"/>
          </a:xfrm>
          <a:prstGeom prst="hexagon">
            <a:avLst>
              <a:gd name="adj" fmla="val 28672"/>
              <a:gd name="vf" fmla="val 115470"/>
            </a:avLst>
          </a:prstGeom>
          <a:noFill/>
          <a:ln w="9525">
            <a:solidFill>
              <a:srgbClr val="19BBD5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8" name="Google Shape;219;p7">
            <a:extLst>
              <a:ext uri="{FF2B5EF4-FFF2-40B4-BE49-F238E27FC236}">
                <a16:creationId xmlns:a16="http://schemas.microsoft.com/office/drawing/2014/main" id="{D4BA95E3-205A-4640-96E7-540BFE262A45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638175" y="1439863"/>
            <a:ext cx="428625" cy="371475"/>
          </a:xfrm>
          <a:prstGeom prst="hexagon">
            <a:avLst>
              <a:gd name="adj" fmla="val 28643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9" name="Google Shape;220;p7">
            <a:extLst>
              <a:ext uri="{FF2B5EF4-FFF2-40B4-BE49-F238E27FC236}">
                <a16:creationId xmlns:a16="http://schemas.microsoft.com/office/drawing/2014/main" id="{1241BE87-D898-234B-9FA7-8D623C575297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1495425" y="-131763"/>
            <a:ext cx="819150" cy="709613"/>
          </a:xfrm>
          <a:prstGeom prst="hexagon">
            <a:avLst>
              <a:gd name="adj" fmla="val 28672"/>
              <a:gd name="vf" fmla="val 115470"/>
            </a:avLst>
          </a:prstGeom>
          <a:noFill/>
          <a:ln w="76200">
            <a:solidFill>
              <a:srgbClr val="184769"/>
            </a:solidFill>
            <a:miter lim="8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10" name="Google Shape;221;p7">
            <a:extLst>
              <a:ext uri="{FF2B5EF4-FFF2-40B4-BE49-F238E27FC236}">
                <a16:creationId xmlns:a16="http://schemas.microsoft.com/office/drawing/2014/main" id="{82A27554-C51A-B44F-A635-B6FE7B49D0EC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327025" y="88900"/>
            <a:ext cx="360363" cy="311150"/>
          </a:xfrm>
          <a:prstGeom prst="hexagon">
            <a:avLst>
              <a:gd name="adj" fmla="val 28745"/>
              <a:gd name="vf" fmla="val 115470"/>
            </a:avLst>
          </a:prstGeom>
          <a:solidFill>
            <a:srgbClr val="00E1C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grpSp>
        <p:nvGrpSpPr>
          <p:cNvPr id="11" name="Google Shape;222;p7">
            <a:extLst>
              <a:ext uri="{FF2B5EF4-FFF2-40B4-BE49-F238E27FC236}">
                <a16:creationId xmlns:a16="http://schemas.microsoft.com/office/drawing/2014/main" id="{CF3C6D39-EB3B-FE4C-A6E7-A98F390B233D}"/>
              </a:ext>
            </a:extLst>
          </p:cNvPr>
          <p:cNvGrpSpPr>
            <a:grpSpLocks/>
          </p:cNvGrpSpPr>
          <p:nvPr/>
        </p:nvGrpSpPr>
        <p:grpSpPr bwMode="auto">
          <a:xfrm>
            <a:off x="1730375" y="60325"/>
            <a:ext cx="350838" cy="325438"/>
            <a:chOff x="5975075" y="2327500"/>
            <a:chExt cx="420100" cy="388350"/>
          </a:xfrm>
        </p:grpSpPr>
        <p:sp>
          <p:nvSpPr>
            <p:cNvPr id="12" name="Google Shape;223;p7">
              <a:extLst>
                <a:ext uri="{FF2B5EF4-FFF2-40B4-BE49-F238E27FC236}">
                  <a16:creationId xmlns:a16="http://schemas.microsoft.com/office/drawing/2014/main" id="{9F79077C-C5C9-F64B-B8E5-95290F9C2FC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5075" y="2474650"/>
              <a:ext cx="98325" cy="220450"/>
            </a:xfrm>
            <a:custGeom>
              <a:avLst/>
              <a:gdLst>
                <a:gd name="T0" fmla="*/ 60450 w 3933"/>
                <a:gd name="T1" fmla="*/ 25050 h 8818"/>
                <a:gd name="T2" fmla="*/ 64125 w 3933"/>
                <a:gd name="T3" fmla="*/ 25675 h 8818"/>
                <a:gd name="T4" fmla="*/ 67175 w 3933"/>
                <a:gd name="T5" fmla="*/ 26875 h 8818"/>
                <a:gd name="T6" fmla="*/ 70225 w 3933"/>
                <a:gd name="T7" fmla="*/ 28100 h 8818"/>
                <a:gd name="T8" fmla="*/ 72675 w 3933"/>
                <a:gd name="T9" fmla="*/ 30550 h 8818"/>
                <a:gd name="T10" fmla="*/ 75125 w 3933"/>
                <a:gd name="T11" fmla="*/ 33000 h 8818"/>
                <a:gd name="T12" fmla="*/ 76950 w 3933"/>
                <a:gd name="T13" fmla="*/ 36050 h 8818"/>
                <a:gd name="T14" fmla="*/ 77550 w 3933"/>
                <a:gd name="T15" fmla="*/ 39100 h 8818"/>
                <a:gd name="T16" fmla="*/ 78175 w 3933"/>
                <a:gd name="T17" fmla="*/ 42750 h 8818"/>
                <a:gd name="T18" fmla="*/ 77550 w 3933"/>
                <a:gd name="T19" fmla="*/ 46425 h 8818"/>
                <a:gd name="T20" fmla="*/ 76950 w 3933"/>
                <a:gd name="T21" fmla="*/ 49475 h 8818"/>
                <a:gd name="T22" fmla="*/ 75125 w 3933"/>
                <a:gd name="T23" fmla="*/ 52525 h 8818"/>
                <a:gd name="T24" fmla="*/ 72675 w 3933"/>
                <a:gd name="T25" fmla="*/ 55575 h 8818"/>
                <a:gd name="T26" fmla="*/ 70225 w 3933"/>
                <a:gd name="T27" fmla="*/ 57425 h 8818"/>
                <a:gd name="T28" fmla="*/ 67175 w 3933"/>
                <a:gd name="T29" fmla="*/ 59250 h 8818"/>
                <a:gd name="T30" fmla="*/ 64125 w 3933"/>
                <a:gd name="T31" fmla="*/ 59850 h 8818"/>
                <a:gd name="T32" fmla="*/ 60450 w 3933"/>
                <a:gd name="T33" fmla="*/ 60475 h 8818"/>
                <a:gd name="T34" fmla="*/ 56800 w 3933"/>
                <a:gd name="T35" fmla="*/ 59850 h 8818"/>
                <a:gd name="T36" fmla="*/ 53750 w 3933"/>
                <a:gd name="T37" fmla="*/ 59250 h 8818"/>
                <a:gd name="T38" fmla="*/ 50700 w 3933"/>
                <a:gd name="T39" fmla="*/ 57425 h 8818"/>
                <a:gd name="T40" fmla="*/ 48250 w 3933"/>
                <a:gd name="T41" fmla="*/ 55575 h 8818"/>
                <a:gd name="T42" fmla="*/ 45800 w 3933"/>
                <a:gd name="T43" fmla="*/ 52525 h 8818"/>
                <a:gd name="T44" fmla="*/ 43975 w 3933"/>
                <a:gd name="T45" fmla="*/ 49475 h 8818"/>
                <a:gd name="T46" fmla="*/ 43375 w 3933"/>
                <a:gd name="T47" fmla="*/ 46425 h 8818"/>
                <a:gd name="T48" fmla="*/ 42750 w 3933"/>
                <a:gd name="T49" fmla="*/ 42750 h 8818"/>
                <a:gd name="T50" fmla="*/ 43375 w 3933"/>
                <a:gd name="T51" fmla="*/ 39100 h 8818"/>
                <a:gd name="T52" fmla="*/ 43975 w 3933"/>
                <a:gd name="T53" fmla="*/ 36050 h 8818"/>
                <a:gd name="T54" fmla="*/ 45800 w 3933"/>
                <a:gd name="T55" fmla="*/ 33000 h 8818"/>
                <a:gd name="T56" fmla="*/ 48250 w 3933"/>
                <a:gd name="T57" fmla="*/ 30550 h 8818"/>
                <a:gd name="T58" fmla="*/ 50700 w 3933"/>
                <a:gd name="T59" fmla="*/ 28100 h 8818"/>
                <a:gd name="T60" fmla="*/ 53750 w 3933"/>
                <a:gd name="T61" fmla="*/ 26875 h 8818"/>
                <a:gd name="T62" fmla="*/ 56800 w 3933"/>
                <a:gd name="T63" fmla="*/ 25675 h 8818"/>
                <a:gd name="T64" fmla="*/ 60450 w 3933"/>
                <a:gd name="T65" fmla="*/ 25050 h 8818"/>
                <a:gd name="T66" fmla="*/ 25 w 3933"/>
                <a:gd name="T67" fmla="*/ 25 h 8818"/>
                <a:gd name="T68" fmla="*/ 25 w 3933"/>
                <a:gd name="T69" fmla="*/ 220425 h 8818"/>
                <a:gd name="T70" fmla="*/ 98325 w 3933"/>
                <a:gd name="T71" fmla="*/ 220425 h 8818"/>
                <a:gd name="T72" fmla="*/ 98325 w 3933"/>
                <a:gd name="T73" fmla="*/ 25 h 8818"/>
                <a:gd name="T74" fmla="*/ 25 w 3933"/>
                <a:gd name="T75" fmla="*/ 25 h 8818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" name="Google Shape;224;p7">
              <a:extLst>
                <a:ext uri="{FF2B5EF4-FFF2-40B4-BE49-F238E27FC236}">
                  <a16:creationId xmlns:a16="http://schemas.microsoft.com/office/drawing/2014/main" id="{3A6808A1-C13E-1A4B-8250-5D544AB226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8025" y="2327500"/>
              <a:ext cx="307150" cy="388350"/>
            </a:xfrm>
            <a:custGeom>
              <a:avLst/>
              <a:gdLst>
                <a:gd name="T0" fmla="*/ 149000 w 12286"/>
                <a:gd name="T1" fmla="*/ 625 h 15534"/>
                <a:gd name="T2" fmla="*/ 138000 w 12286"/>
                <a:gd name="T3" fmla="*/ 3675 h 15534"/>
                <a:gd name="T4" fmla="*/ 124575 w 12286"/>
                <a:gd name="T5" fmla="*/ 36650 h 15534"/>
                <a:gd name="T6" fmla="*/ 114800 w 12286"/>
                <a:gd name="T7" fmla="*/ 63525 h 15534"/>
                <a:gd name="T8" fmla="*/ 105050 w 12286"/>
                <a:gd name="T9" fmla="*/ 84900 h 15534"/>
                <a:gd name="T10" fmla="*/ 97100 w 12286"/>
                <a:gd name="T11" fmla="*/ 98325 h 15534"/>
                <a:gd name="T12" fmla="*/ 83050 w 12286"/>
                <a:gd name="T13" fmla="*/ 112375 h 15534"/>
                <a:gd name="T14" fmla="*/ 36050 w 12286"/>
                <a:gd name="T15" fmla="*/ 155725 h 15534"/>
                <a:gd name="T16" fmla="*/ 25 w 12286"/>
                <a:gd name="T17" fmla="*/ 335825 h 15534"/>
                <a:gd name="T18" fmla="*/ 50100 w 12286"/>
                <a:gd name="T19" fmla="*/ 341950 h 15534"/>
                <a:gd name="T20" fmla="*/ 89175 w 12286"/>
                <a:gd name="T21" fmla="*/ 357825 h 15534"/>
                <a:gd name="T22" fmla="*/ 139850 w 12286"/>
                <a:gd name="T23" fmla="*/ 374925 h 15534"/>
                <a:gd name="T24" fmla="*/ 166700 w 12286"/>
                <a:gd name="T25" fmla="*/ 381625 h 15534"/>
                <a:gd name="T26" fmla="*/ 192350 w 12286"/>
                <a:gd name="T27" fmla="*/ 386525 h 15534"/>
                <a:gd name="T28" fmla="*/ 215550 w 12286"/>
                <a:gd name="T29" fmla="*/ 388350 h 15534"/>
                <a:gd name="T30" fmla="*/ 245475 w 12286"/>
                <a:gd name="T31" fmla="*/ 387725 h 15534"/>
                <a:gd name="T32" fmla="*/ 263800 w 12286"/>
                <a:gd name="T33" fmla="*/ 384075 h 15534"/>
                <a:gd name="T34" fmla="*/ 271125 w 12286"/>
                <a:gd name="T35" fmla="*/ 381625 h 15534"/>
                <a:gd name="T36" fmla="*/ 276600 w 12286"/>
                <a:gd name="T37" fmla="*/ 377350 h 15534"/>
                <a:gd name="T38" fmla="*/ 279050 w 12286"/>
                <a:gd name="T39" fmla="*/ 371850 h 15534"/>
                <a:gd name="T40" fmla="*/ 280275 w 12286"/>
                <a:gd name="T41" fmla="*/ 349875 h 15534"/>
                <a:gd name="T42" fmla="*/ 276600 w 12286"/>
                <a:gd name="T43" fmla="*/ 342550 h 15534"/>
                <a:gd name="T44" fmla="*/ 276000 w 12286"/>
                <a:gd name="T45" fmla="*/ 338900 h 15534"/>
                <a:gd name="T46" fmla="*/ 282100 w 12286"/>
                <a:gd name="T47" fmla="*/ 336450 h 15534"/>
                <a:gd name="T48" fmla="*/ 286375 w 12286"/>
                <a:gd name="T49" fmla="*/ 331575 h 15534"/>
                <a:gd name="T50" fmla="*/ 289425 w 12286"/>
                <a:gd name="T51" fmla="*/ 324850 h 15534"/>
                <a:gd name="T52" fmla="*/ 291875 w 12286"/>
                <a:gd name="T53" fmla="*/ 299825 h 15534"/>
                <a:gd name="T54" fmla="*/ 291875 w 12286"/>
                <a:gd name="T55" fmla="*/ 294325 h 15534"/>
                <a:gd name="T56" fmla="*/ 290050 w 12286"/>
                <a:gd name="T57" fmla="*/ 288825 h 15534"/>
                <a:gd name="T58" fmla="*/ 285150 w 12286"/>
                <a:gd name="T59" fmla="*/ 282725 h 15534"/>
                <a:gd name="T60" fmla="*/ 286375 w 12286"/>
                <a:gd name="T61" fmla="*/ 280275 h 15534"/>
                <a:gd name="T62" fmla="*/ 291275 w 12286"/>
                <a:gd name="T63" fmla="*/ 277225 h 15534"/>
                <a:gd name="T64" fmla="*/ 295550 w 12286"/>
                <a:gd name="T65" fmla="*/ 272325 h 15534"/>
                <a:gd name="T66" fmla="*/ 297975 w 12286"/>
                <a:gd name="T67" fmla="*/ 266850 h 15534"/>
                <a:gd name="T68" fmla="*/ 300425 w 12286"/>
                <a:gd name="T69" fmla="*/ 241800 h 15534"/>
                <a:gd name="T70" fmla="*/ 300425 w 12286"/>
                <a:gd name="T71" fmla="*/ 235700 h 15534"/>
                <a:gd name="T72" fmla="*/ 298600 w 12286"/>
                <a:gd name="T73" fmla="*/ 230200 h 15534"/>
                <a:gd name="T74" fmla="*/ 295550 w 12286"/>
                <a:gd name="T75" fmla="*/ 225925 h 15534"/>
                <a:gd name="T76" fmla="*/ 291275 w 12286"/>
                <a:gd name="T77" fmla="*/ 222275 h 15534"/>
                <a:gd name="T78" fmla="*/ 296150 w 12286"/>
                <a:gd name="T79" fmla="*/ 219825 h 15534"/>
                <a:gd name="T80" fmla="*/ 300425 w 12286"/>
                <a:gd name="T81" fmla="*/ 216175 h 15534"/>
                <a:gd name="T82" fmla="*/ 303475 w 12286"/>
                <a:gd name="T83" fmla="*/ 211275 h 15534"/>
                <a:gd name="T84" fmla="*/ 304700 w 12286"/>
                <a:gd name="T85" fmla="*/ 205175 h 15534"/>
                <a:gd name="T86" fmla="*/ 306525 w 12286"/>
                <a:gd name="T87" fmla="*/ 180150 h 15534"/>
                <a:gd name="T88" fmla="*/ 304700 w 12286"/>
                <a:gd name="T89" fmla="*/ 174650 h 15534"/>
                <a:gd name="T90" fmla="*/ 301650 w 12286"/>
                <a:gd name="T91" fmla="*/ 169750 h 15534"/>
                <a:gd name="T92" fmla="*/ 293700 w 12286"/>
                <a:gd name="T93" fmla="*/ 164275 h 15534"/>
                <a:gd name="T94" fmla="*/ 280275 w 12286"/>
                <a:gd name="T95" fmla="*/ 158775 h 15534"/>
                <a:gd name="T96" fmla="*/ 264400 w 12286"/>
                <a:gd name="T97" fmla="*/ 155725 h 15534"/>
                <a:gd name="T98" fmla="*/ 221050 w 12286"/>
                <a:gd name="T99" fmla="*/ 150825 h 15534"/>
                <a:gd name="T100" fmla="*/ 158150 w 12286"/>
                <a:gd name="T101" fmla="*/ 147175 h 15534"/>
                <a:gd name="T102" fmla="*/ 166100 w 12286"/>
                <a:gd name="T103" fmla="*/ 131300 h 15534"/>
                <a:gd name="T104" fmla="*/ 172200 w 12286"/>
                <a:gd name="T105" fmla="*/ 112375 h 15534"/>
                <a:gd name="T106" fmla="*/ 177075 w 12286"/>
                <a:gd name="T107" fmla="*/ 92225 h 15534"/>
                <a:gd name="T108" fmla="*/ 181350 w 12286"/>
                <a:gd name="T109" fmla="*/ 53750 h 15534"/>
                <a:gd name="T110" fmla="*/ 182575 w 12286"/>
                <a:gd name="T111" fmla="*/ 24450 h 15534"/>
                <a:gd name="T112" fmla="*/ 180750 w 12286"/>
                <a:gd name="T113" fmla="*/ 15275 h 15534"/>
                <a:gd name="T114" fmla="*/ 175875 w 12286"/>
                <a:gd name="T115" fmla="*/ 7950 h 15534"/>
                <a:gd name="T116" fmla="*/ 167925 w 12286"/>
                <a:gd name="T117" fmla="*/ 2450 h 15534"/>
                <a:gd name="T118" fmla="*/ 158150 w 12286"/>
                <a:gd name="T119" fmla="*/ 25 h 15534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4" name="Google Shape;225;p7">
            <a:extLst>
              <a:ext uri="{FF2B5EF4-FFF2-40B4-BE49-F238E27FC236}">
                <a16:creationId xmlns:a16="http://schemas.microsoft.com/office/drawing/2014/main" id="{42D5B7A1-F425-1F4A-B303-AF9AD72C06F7}"/>
              </a:ext>
            </a:extLst>
          </p:cNvPr>
          <p:cNvSpPr>
            <a:spLocks/>
          </p:cNvSpPr>
          <p:nvPr/>
        </p:nvSpPr>
        <p:spPr bwMode="auto">
          <a:xfrm>
            <a:off x="203200" y="1270000"/>
            <a:ext cx="166688" cy="287338"/>
          </a:xfrm>
          <a:custGeom>
            <a:avLst/>
            <a:gdLst>
              <a:gd name="T0" fmla="*/ 90197 w 11870"/>
              <a:gd name="T1" fmla="*/ 14000 h 20565"/>
              <a:gd name="T2" fmla="*/ 92261 w 11870"/>
              <a:gd name="T3" fmla="*/ 16040 h 20565"/>
              <a:gd name="T4" fmla="*/ 92261 w 11870"/>
              <a:gd name="T5" fmla="*/ 19114 h 20565"/>
              <a:gd name="T6" fmla="*/ 90197 w 11870"/>
              <a:gd name="T7" fmla="*/ 21168 h 20565"/>
              <a:gd name="T8" fmla="*/ 78204 w 11870"/>
              <a:gd name="T9" fmla="*/ 21503 h 20565"/>
              <a:gd name="T10" fmla="*/ 75452 w 11870"/>
              <a:gd name="T11" fmla="*/ 20483 h 20565"/>
              <a:gd name="T12" fmla="*/ 74090 w 11870"/>
              <a:gd name="T13" fmla="*/ 17745 h 20565"/>
              <a:gd name="T14" fmla="*/ 75452 w 11870"/>
              <a:gd name="T15" fmla="*/ 15020 h 20565"/>
              <a:gd name="T16" fmla="*/ 78204 w 11870"/>
              <a:gd name="T17" fmla="*/ 13651 h 20565"/>
              <a:gd name="T18" fmla="*/ 148503 w 11870"/>
              <a:gd name="T19" fmla="*/ 35839 h 20565"/>
              <a:gd name="T20" fmla="*/ 18185 w 11870"/>
              <a:gd name="T21" fmla="*/ 233419 h 20565"/>
              <a:gd name="T22" fmla="*/ 148503 w 11870"/>
              <a:gd name="T23" fmla="*/ 35839 h 20565"/>
              <a:gd name="T24" fmla="*/ 85745 w 11870"/>
              <a:gd name="T25" fmla="*/ 248775 h 20565"/>
              <a:gd name="T26" fmla="*/ 90197 w 11870"/>
              <a:gd name="T27" fmla="*/ 250479 h 20565"/>
              <a:gd name="T28" fmla="*/ 93286 w 11870"/>
              <a:gd name="T29" fmla="*/ 253553 h 20565"/>
              <a:gd name="T30" fmla="*/ 95000 w 11870"/>
              <a:gd name="T31" fmla="*/ 257982 h 20565"/>
              <a:gd name="T32" fmla="*/ 95000 w 11870"/>
              <a:gd name="T33" fmla="*/ 262761 h 20565"/>
              <a:gd name="T34" fmla="*/ 93286 w 11870"/>
              <a:gd name="T35" fmla="*/ 267204 h 20565"/>
              <a:gd name="T36" fmla="*/ 90197 w 11870"/>
              <a:gd name="T37" fmla="*/ 270264 h 20565"/>
              <a:gd name="T38" fmla="*/ 85745 w 11870"/>
              <a:gd name="T39" fmla="*/ 271969 h 20565"/>
              <a:gd name="T40" fmla="*/ 80943 w 11870"/>
              <a:gd name="T41" fmla="*/ 271969 h 20565"/>
              <a:gd name="T42" fmla="*/ 76477 w 11870"/>
              <a:gd name="T43" fmla="*/ 270264 h 20565"/>
              <a:gd name="T44" fmla="*/ 73402 w 11870"/>
              <a:gd name="T45" fmla="*/ 267204 h 20565"/>
              <a:gd name="T46" fmla="*/ 71688 w 11870"/>
              <a:gd name="T47" fmla="*/ 262761 h 20565"/>
              <a:gd name="T48" fmla="*/ 71688 w 11870"/>
              <a:gd name="T49" fmla="*/ 257982 h 20565"/>
              <a:gd name="T50" fmla="*/ 73402 w 11870"/>
              <a:gd name="T51" fmla="*/ 253553 h 20565"/>
              <a:gd name="T52" fmla="*/ 76477 w 11870"/>
              <a:gd name="T53" fmla="*/ 250479 h 20565"/>
              <a:gd name="T54" fmla="*/ 80943 w 11870"/>
              <a:gd name="T55" fmla="*/ 248775 h 20565"/>
              <a:gd name="T56" fmla="*/ 18185 w 11870"/>
              <a:gd name="T57" fmla="*/ 0 h 20565"/>
              <a:gd name="T58" fmla="*/ 10981 w 11870"/>
              <a:gd name="T59" fmla="*/ 1369 h 20565"/>
              <a:gd name="T60" fmla="*/ 5140 w 11870"/>
              <a:gd name="T61" fmla="*/ 5128 h 20565"/>
              <a:gd name="T62" fmla="*/ 1376 w 11870"/>
              <a:gd name="T63" fmla="*/ 10926 h 20565"/>
              <a:gd name="T64" fmla="*/ 0 w 11870"/>
              <a:gd name="T65" fmla="*/ 18094 h 20565"/>
              <a:gd name="T66" fmla="*/ 351 w 11870"/>
              <a:gd name="T67" fmla="*/ 273003 h 20565"/>
              <a:gd name="T68" fmla="*/ 3089 w 11870"/>
              <a:gd name="T69" fmla="*/ 279486 h 20565"/>
              <a:gd name="T70" fmla="*/ 7892 w 11870"/>
              <a:gd name="T71" fmla="*/ 284264 h 20565"/>
              <a:gd name="T72" fmla="*/ 14408 w 11870"/>
              <a:gd name="T73" fmla="*/ 286989 h 20565"/>
              <a:gd name="T74" fmla="*/ 148503 w 11870"/>
              <a:gd name="T75" fmla="*/ 287338 h 20565"/>
              <a:gd name="T76" fmla="*/ 155707 w 11870"/>
              <a:gd name="T77" fmla="*/ 285969 h 20565"/>
              <a:gd name="T78" fmla="*/ 161534 w 11870"/>
              <a:gd name="T79" fmla="*/ 282210 h 20565"/>
              <a:gd name="T80" fmla="*/ 165312 w 11870"/>
              <a:gd name="T81" fmla="*/ 276412 h 20565"/>
              <a:gd name="T82" fmla="*/ 166688 w 11870"/>
              <a:gd name="T83" fmla="*/ 269244 h 20565"/>
              <a:gd name="T84" fmla="*/ 166337 w 11870"/>
              <a:gd name="T85" fmla="*/ 14335 h 20565"/>
              <a:gd name="T86" fmla="*/ 163599 w 11870"/>
              <a:gd name="T87" fmla="*/ 7852 h 20565"/>
              <a:gd name="T88" fmla="*/ 158796 w 11870"/>
              <a:gd name="T89" fmla="*/ 3074 h 20565"/>
              <a:gd name="T90" fmla="*/ 152280 w 11870"/>
              <a:gd name="T91" fmla="*/ 349 h 20565"/>
              <a:gd name="T92" fmla="*/ 18185 w 11870"/>
              <a:gd name="T93" fmla="*/ 0 h 20565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lnTo>
                  <a:pt x="6301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lnTo>
                  <a:pt x="1057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lnTo>
                  <a:pt x="129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15" name="Google Shape;226;p7">
            <a:extLst>
              <a:ext uri="{FF2B5EF4-FFF2-40B4-BE49-F238E27FC236}">
                <a16:creationId xmlns:a16="http://schemas.microsoft.com/office/drawing/2014/main" id="{31C06224-D396-2E42-B119-D7073D0A9FFD}"/>
              </a:ext>
            </a:extLst>
          </p:cNvPr>
          <p:cNvGrpSpPr>
            <a:grpSpLocks/>
          </p:cNvGrpSpPr>
          <p:nvPr/>
        </p:nvGrpSpPr>
        <p:grpSpPr bwMode="auto">
          <a:xfrm>
            <a:off x="904875" y="515938"/>
            <a:ext cx="382588" cy="606425"/>
            <a:chOff x="6718575" y="2318625"/>
            <a:chExt cx="256950" cy="407375"/>
          </a:xfrm>
        </p:grpSpPr>
        <p:sp>
          <p:nvSpPr>
            <p:cNvPr id="16" name="Google Shape;227;p7">
              <a:extLst>
                <a:ext uri="{FF2B5EF4-FFF2-40B4-BE49-F238E27FC236}">
                  <a16:creationId xmlns:a16="http://schemas.microsoft.com/office/drawing/2014/main" id="{721E6ED1-68E9-1742-AA93-35D196E999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73600"/>
              <a:ext cx="102300" cy="22550"/>
            </a:xfrm>
            <a:custGeom>
              <a:avLst/>
              <a:gdLst>
                <a:gd name="T0" fmla="*/ 102300 w 4092"/>
                <a:gd name="T1" fmla="*/ 22550 h 902"/>
                <a:gd name="T2" fmla="*/ 102300 w 4092"/>
                <a:gd name="T3" fmla="*/ 25 h 902"/>
                <a:gd name="T4" fmla="*/ 0 w 4092"/>
                <a:gd name="T5" fmla="*/ 25 h 902"/>
                <a:gd name="T6" fmla="*/ 0 w 4092"/>
                <a:gd name="T7" fmla="*/ 22550 h 902"/>
                <a:gd name="T8" fmla="*/ 102300 w 4092"/>
                <a:gd name="T9" fmla="*/ 22550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228;p7">
              <a:extLst>
                <a:ext uri="{FF2B5EF4-FFF2-40B4-BE49-F238E27FC236}">
                  <a16:creationId xmlns:a16="http://schemas.microsoft.com/office/drawing/2014/main" id="{BAFC0A0F-6026-0C40-BEFA-047099F0BCF9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50475"/>
              <a:ext cx="102300" cy="22550"/>
            </a:xfrm>
            <a:custGeom>
              <a:avLst/>
              <a:gdLst>
                <a:gd name="T0" fmla="*/ 102300 w 4092"/>
                <a:gd name="T1" fmla="*/ 22525 h 902"/>
                <a:gd name="T2" fmla="*/ 102300 w 4092"/>
                <a:gd name="T3" fmla="*/ 0 h 902"/>
                <a:gd name="T4" fmla="*/ 0 w 4092"/>
                <a:gd name="T5" fmla="*/ 0 h 902"/>
                <a:gd name="T6" fmla="*/ 0 w 4092"/>
                <a:gd name="T7" fmla="*/ 22525 h 902"/>
                <a:gd name="T8" fmla="*/ 102300 w 4092"/>
                <a:gd name="T9" fmla="*/ 22525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229;p7">
              <a:extLst>
                <a:ext uri="{FF2B5EF4-FFF2-40B4-BE49-F238E27FC236}">
                  <a16:creationId xmlns:a16="http://schemas.microsoft.com/office/drawing/2014/main" id="{EA71C5DC-1CC2-4D4C-8AB8-22EC216704BE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96125"/>
              <a:ext cx="102300" cy="29875"/>
            </a:xfrm>
            <a:custGeom>
              <a:avLst/>
              <a:gdLst>
                <a:gd name="T0" fmla="*/ 0 w 4092"/>
                <a:gd name="T1" fmla="*/ 25 h 1195"/>
                <a:gd name="T2" fmla="*/ 0 w 4092"/>
                <a:gd name="T3" fmla="*/ 4275 h 1195"/>
                <a:gd name="T4" fmla="*/ 0 w 4092"/>
                <a:gd name="T5" fmla="*/ 4275 h 1195"/>
                <a:gd name="T6" fmla="*/ 600 w 4092"/>
                <a:gd name="T7" fmla="*/ 7950 h 1195"/>
                <a:gd name="T8" fmla="*/ 2450 w 4092"/>
                <a:gd name="T9" fmla="*/ 11600 h 1195"/>
                <a:gd name="T10" fmla="*/ 4875 w 4092"/>
                <a:gd name="T11" fmla="*/ 14625 h 1195"/>
                <a:gd name="T12" fmla="*/ 8525 w 4092"/>
                <a:gd name="T13" fmla="*/ 16475 h 1195"/>
                <a:gd name="T14" fmla="*/ 46875 w 4092"/>
                <a:gd name="T15" fmla="*/ 29250 h 1195"/>
                <a:gd name="T16" fmla="*/ 46875 w 4092"/>
                <a:gd name="T17" fmla="*/ 29250 h 1195"/>
                <a:gd name="T18" fmla="*/ 51150 w 4092"/>
                <a:gd name="T19" fmla="*/ 29850 h 1195"/>
                <a:gd name="T20" fmla="*/ 51150 w 4092"/>
                <a:gd name="T21" fmla="*/ 29850 h 1195"/>
                <a:gd name="T22" fmla="*/ 55400 w 4092"/>
                <a:gd name="T23" fmla="*/ 29250 h 1195"/>
                <a:gd name="T24" fmla="*/ 93775 w 4092"/>
                <a:gd name="T25" fmla="*/ 16475 h 1195"/>
                <a:gd name="T26" fmla="*/ 93775 w 4092"/>
                <a:gd name="T27" fmla="*/ 16475 h 1195"/>
                <a:gd name="T28" fmla="*/ 97425 w 4092"/>
                <a:gd name="T29" fmla="*/ 14625 h 1195"/>
                <a:gd name="T30" fmla="*/ 99850 w 4092"/>
                <a:gd name="T31" fmla="*/ 11600 h 1195"/>
                <a:gd name="T32" fmla="*/ 101675 w 4092"/>
                <a:gd name="T33" fmla="*/ 7950 h 1195"/>
                <a:gd name="T34" fmla="*/ 102300 w 4092"/>
                <a:gd name="T35" fmla="*/ 4275 h 1195"/>
                <a:gd name="T36" fmla="*/ 102300 w 4092"/>
                <a:gd name="T37" fmla="*/ 25 h 1195"/>
                <a:gd name="T38" fmla="*/ 0 w 4092"/>
                <a:gd name="T39" fmla="*/ 25 h 119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230;p7">
              <a:extLst>
                <a:ext uri="{FF2B5EF4-FFF2-40B4-BE49-F238E27FC236}">
                  <a16:creationId xmlns:a16="http://schemas.microsoft.com/office/drawing/2014/main" id="{3D60EAE0-F8A4-5342-8C5D-C2D9ABC01A78}"/>
                </a:ext>
              </a:extLst>
            </p:cNvPr>
            <p:cNvSpPr>
              <a:spLocks/>
            </p:cNvSpPr>
            <p:nvPr/>
          </p:nvSpPr>
          <p:spPr bwMode="auto">
            <a:xfrm>
              <a:off x="6784925" y="2459275"/>
              <a:ext cx="35350" cy="166875"/>
            </a:xfrm>
            <a:custGeom>
              <a:avLst/>
              <a:gdLst>
                <a:gd name="T0" fmla="*/ 35325 w 1414"/>
                <a:gd name="T1" fmla="*/ 166850 h 6675"/>
                <a:gd name="T2" fmla="*/ 35325 w 1414"/>
                <a:gd name="T3" fmla="*/ 166850 h 6675"/>
                <a:gd name="T4" fmla="*/ 14625 w 1414"/>
                <a:gd name="T5" fmla="*/ 71250 h 6675"/>
                <a:gd name="T6" fmla="*/ 25 w 1414"/>
                <a:gd name="T7" fmla="*/ 25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231;p7">
              <a:extLst>
                <a:ext uri="{FF2B5EF4-FFF2-40B4-BE49-F238E27FC236}">
                  <a16:creationId xmlns:a16="http://schemas.microsoft.com/office/drawing/2014/main" id="{8C1BAA36-B835-8041-AD28-B70335C861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8575" y="2318625"/>
              <a:ext cx="256950" cy="307525"/>
            </a:xfrm>
            <a:custGeom>
              <a:avLst/>
              <a:gdLst>
                <a:gd name="T0" fmla="*/ 179625 w 10278"/>
                <a:gd name="T1" fmla="*/ 307500 h 12301"/>
                <a:gd name="T2" fmla="*/ 186925 w 10278"/>
                <a:gd name="T3" fmla="*/ 281325 h 12301"/>
                <a:gd name="T4" fmla="*/ 197275 w 10278"/>
                <a:gd name="T5" fmla="*/ 258175 h 12301"/>
                <a:gd name="T6" fmla="*/ 209450 w 10278"/>
                <a:gd name="T7" fmla="*/ 237475 h 12301"/>
                <a:gd name="T8" fmla="*/ 229550 w 10278"/>
                <a:gd name="T9" fmla="*/ 208250 h 12301"/>
                <a:gd name="T10" fmla="*/ 241125 w 10278"/>
                <a:gd name="T11" fmla="*/ 188775 h 12301"/>
                <a:gd name="T12" fmla="*/ 250850 w 10278"/>
                <a:gd name="T13" fmla="*/ 166850 h 12301"/>
                <a:gd name="T14" fmla="*/ 255725 w 10278"/>
                <a:gd name="T15" fmla="*/ 141900 h 12301"/>
                <a:gd name="T16" fmla="*/ 256950 w 10278"/>
                <a:gd name="T17" fmla="*/ 128500 h 12301"/>
                <a:gd name="T18" fmla="*/ 255725 w 10278"/>
                <a:gd name="T19" fmla="*/ 115100 h 12301"/>
                <a:gd name="T20" fmla="*/ 250850 w 10278"/>
                <a:gd name="T21" fmla="*/ 90125 h 12301"/>
                <a:gd name="T22" fmla="*/ 241125 w 10278"/>
                <a:gd name="T23" fmla="*/ 67000 h 12301"/>
                <a:gd name="T24" fmla="*/ 227100 w 10278"/>
                <a:gd name="T25" fmla="*/ 46900 h 12301"/>
                <a:gd name="T26" fmla="*/ 210050 w 10278"/>
                <a:gd name="T27" fmla="*/ 29250 h 12301"/>
                <a:gd name="T28" fmla="*/ 189350 w 10278"/>
                <a:gd name="T29" fmla="*/ 15850 h 12301"/>
                <a:gd name="T30" fmla="*/ 166825 w 10278"/>
                <a:gd name="T31" fmla="*/ 6100 h 12301"/>
                <a:gd name="T32" fmla="*/ 141875 w 10278"/>
                <a:gd name="T33" fmla="*/ 625 h 12301"/>
                <a:gd name="T34" fmla="*/ 128475 w 10278"/>
                <a:gd name="T35" fmla="*/ 25 h 12301"/>
                <a:gd name="T36" fmla="*/ 102900 w 10278"/>
                <a:gd name="T37" fmla="*/ 2450 h 12301"/>
                <a:gd name="T38" fmla="*/ 78550 w 10278"/>
                <a:gd name="T39" fmla="*/ 10375 h 12301"/>
                <a:gd name="T40" fmla="*/ 56625 w 10278"/>
                <a:gd name="T41" fmla="*/ 21950 h 12301"/>
                <a:gd name="T42" fmla="*/ 37750 w 10278"/>
                <a:gd name="T43" fmla="*/ 37775 h 12301"/>
                <a:gd name="T44" fmla="*/ 21925 w 10278"/>
                <a:gd name="T45" fmla="*/ 56650 h 12301"/>
                <a:gd name="T46" fmla="*/ 10350 w 10278"/>
                <a:gd name="T47" fmla="*/ 78575 h 12301"/>
                <a:gd name="T48" fmla="*/ 3050 w 10278"/>
                <a:gd name="T49" fmla="*/ 102325 h 12301"/>
                <a:gd name="T50" fmla="*/ 0 w 10278"/>
                <a:gd name="T51" fmla="*/ 128500 h 12301"/>
                <a:gd name="T52" fmla="*/ 600 w 10278"/>
                <a:gd name="T53" fmla="*/ 135200 h 12301"/>
                <a:gd name="T54" fmla="*/ 3050 w 10278"/>
                <a:gd name="T55" fmla="*/ 154675 h 12301"/>
                <a:gd name="T56" fmla="*/ 10350 w 10278"/>
                <a:gd name="T57" fmla="*/ 177825 h 12301"/>
                <a:gd name="T58" fmla="*/ 21300 w 10278"/>
                <a:gd name="T59" fmla="*/ 198525 h 12301"/>
                <a:gd name="T60" fmla="*/ 34100 w 10278"/>
                <a:gd name="T61" fmla="*/ 218000 h 12301"/>
                <a:gd name="T62" fmla="*/ 53575 w 10278"/>
                <a:gd name="T63" fmla="*/ 247825 h 12301"/>
                <a:gd name="T64" fmla="*/ 65150 w 10278"/>
                <a:gd name="T65" fmla="*/ 269150 h 12301"/>
                <a:gd name="T66" fmla="*/ 74275 w 10278"/>
                <a:gd name="T67" fmla="*/ 294100 h 12301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232;p7">
              <a:extLst>
                <a:ext uri="{FF2B5EF4-FFF2-40B4-BE49-F238E27FC236}">
                  <a16:creationId xmlns:a16="http://schemas.microsoft.com/office/drawing/2014/main" id="{9232880C-3201-AA49-AF4C-EAC0CCAFC950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3825" y="2459275"/>
              <a:ext cx="35350" cy="166875"/>
            </a:xfrm>
            <a:custGeom>
              <a:avLst/>
              <a:gdLst>
                <a:gd name="T0" fmla="*/ 35325 w 1414"/>
                <a:gd name="T1" fmla="*/ 25 h 6675"/>
                <a:gd name="T2" fmla="*/ 35325 w 1414"/>
                <a:gd name="T3" fmla="*/ 25 h 6675"/>
                <a:gd name="T4" fmla="*/ 20725 w 1414"/>
                <a:gd name="T5" fmla="*/ 71250 h 6675"/>
                <a:gd name="T6" fmla="*/ 25 w 1414"/>
                <a:gd name="T7" fmla="*/ 166850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233;p7">
              <a:extLst>
                <a:ext uri="{FF2B5EF4-FFF2-40B4-BE49-F238E27FC236}">
                  <a16:creationId xmlns:a16="http://schemas.microsoft.com/office/drawing/2014/main" id="{1784EFE7-9649-CC4D-94DE-69563EB9BA7A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1975" y="2453200"/>
              <a:ext cx="90150" cy="19500"/>
            </a:xfrm>
            <a:custGeom>
              <a:avLst/>
              <a:gdLst>
                <a:gd name="T0" fmla="*/ 25 w 3606"/>
                <a:gd name="T1" fmla="*/ 1825 h 780"/>
                <a:gd name="T2" fmla="*/ 20725 w 3606"/>
                <a:gd name="T3" fmla="*/ 19500 h 780"/>
                <a:gd name="T4" fmla="*/ 41425 w 3606"/>
                <a:gd name="T5" fmla="*/ 1825 h 780"/>
                <a:gd name="T6" fmla="*/ 41425 w 3606"/>
                <a:gd name="T7" fmla="*/ 1825 h 780"/>
                <a:gd name="T8" fmla="*/ 43250 w 3606"/>
                <a:gd name="T9" fmla="*/ 625 h 780"/>
                <a:gd name="T10" fmla="*/ 45075 w 3606"/>
                <a:gd name="T11" fmla="*/ 0 h 780"/>
                <a:gd name="T12" fmla="*/ 46900 w 3606"/>
                <a:gd name="T13" fmla="*/ 625 h 780"/>
                <a:gd name="T14" fmla="*/ 48725 w 3606"/>
                <a:gd name="T15" fmla="*/ 1825 h 780"/>
                <a:gd name="T16" fmla="*/ 69425 w 3606"/>
                <a:gd name="T17" fmla="*/ 19500 h 780"/>
                <a:gd name="T18" fmla="*/ 90125 w 3606"/>
                <a:gd name="T19" fmla="*/ 1825 h 78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" name="Google Shape;234;p7">
              <a:extLst>
                <a:ext uri="{FF2B5EF4-FFF2-40B4-BE49-F238E27FC236}">
                  <a16:creationId xmlns:a16="http://schemas.microsoft.com/office/drawing/2014/main" id="{1FAD57D6-7AB4-BA43-BC26-2CC059A35AAE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28550"/>
              <a:ext cx="102300" cy="25"/>
            </a:xfrm>
            <a:custGeom>
              <a:avLst/>
              <a:gdLst>
                <a:gd name="T0" fmla="*/ 0 w 4092"/>
                <a:gd name="T1" fmla="*/ 25 h 1"/>
                <a:gd name="T2" fmla="*/ 102300 w 4092"/>
                <a:gd name="T3" fmla="*/ 25 h 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4" name="Google Shape;235;p7">
            <a:extLst>
              <a:ext uri="{FF2B5EF4-FFF2-40B4-BE49-F238E27FC236}">
                <a16:creationId xmlns:a16="http://schemas.microsoft.com/office/drawing/2014/main" id="{08308DC4-E7AB-1D4B-84FC-07168BF51623}"/>
              </a:ext>
            </a:extLst>
          </p:cNvPr>
          <p:cNvGrpSpPr>
            <a:grpSpLocks/>
          </p:cNvGrpSpPr>
          <p:nvPr/>
        </p:nvGrpSpPr>
        <p:grpSpPr bwMode="auto">
          <a:xfrm>
            <a:off x="336550" y="1839913"/>
            <a:ext cx="341313" cy="350837"/>
            <a:chOff x="3951850" y="2985350"/>
            <a:chExt cx="407950" cy="416500"/>
          </a:xfrm>
        </p:grpSpPr>
        <p:sp>
          <p:nvSpPr>
            <p:cNvPr id="25" name="Google Shape;236;p7">
              <a:extLst>
                <a:ext uri="{FF2B5EF4-FFF2-40B4-BE49-F238E27FC236}">
                  <a16:creationId xmlns:a16="http://schemas.microsoft.com/office/drawing/2014/main" id="{D92D279E-C66F-D149-ABB8-6E0D16138034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1850" y="2985350"/>
              <a:ext cx="314800" cy="314825"/>
            </a:xfrm>
            <a:custGeom>
              <a:avLst/>
              <a:gdLst>
                <a:gd name="T0" fmla="*/ 157100 w 12592"/>
                <a:gd name="T1" fmla="*/ 25 h 12593"/>
                <a:gd name="T2" fmla="*/ 141275 w 12592"/>
                <a:gd name="T3" fmla="*/ 1225 h 12593"/>
                <a:gd name="T4" fmla="*/ 125425 w 12592"/>
                <a:gd name="T5" fmla="*/ 3675 h 12593"/>
                <a:gd name="T6" fmla="*/ 110825 w 12592"/>
                <a:gd name="T7" fmla="*/ 7325 h 12593"/>
                <a:gd name="T8" fmla="*/ 96200 w 12592"/>
                <a:gd name="T9" fmla="*/ 12800 h 12593"/>
                <a:gd name="T10" fmla="*/ 82200 w 12592"/>
                <a:gd name="T11" fmla="*/ 19500 h 12593"/>
                <a:gd name="T12" fmla="*/ 69425 w 12592"/>
                <a:gd name="T13" fmla="*/ 26800 h 12593"/>
                <a:gd name="T14" fmla="*/ 46275 w 12592"/>
                <a:gd name="T15" fmla="*/ 46300 h 12593"/>
                <a:gd name="T16" fmla="*/ 26800 w 12592"/>
                <a:gd name="T17" fmla="*/ 69425 h 12593"/>
                <a:gd name="T18" fmla="*/ 18875 w 12592"/>
                <a:gd name="T19" fmla="*/ 82825 h 12593"/>
                <a:gd name="T20" fmla="*/ 12175 w 12592"/>
                <a:gd name="T21" fmla="*/ 96225 h 12593"/>
                <a:gd name="T22" fmla="*/ 7300 w 12592"/>
                <a:gd name="T23" fmla="*/ 110825 h 12593"/>
                <a:gd name="T24" fmla="*/ 3050 w 12592"/>
                <a:gd name="T25" fmla="*/ 126050 h 12593"/>
                <a:gd name="T26" fmla="*/ 625 w 12592"/>
                <a:gd name="T27" fmla="*/ 141275 h 12593"/>
                <a:gd name="T28" fmla="*/ 0 w 12592"/>
                <a:gd name="T29" fmla="*/ 157700 h 12593"/>
                <a:gd name="T30" fmla="*/ 0 w 12592"/>
                <a:gd name="T31" fmla="*/ 165625 h 12593"/>
                <a:gd name="T32" fmla="*/ 1825 w 12592"/>
                <a:gd name="T33" fmla="*/ 181450 h 12593"/>
                <a:gd name="T34" fmla="*/ 4875 w 12592"/>
                <a:gd name="T35" fmla="*/ 196675 h 12593"/>
                <a:gd name="T36" fmla="*/ 9750 w 12592"/>
                <a:gd name="T37" fmla="*/ 211900 h 12593"/>
                <a:gd name="T38" fmla="*/ 15225 w 12592"/>
                <a:gd name="T39" fmla="*/ 225900 h 12593"/>
                <a:gd name="T40" fmla="*/ 22525 w 12592"/>
                <a:gd name="T41" fmla="*/ 239300 h 12593"/>
                <a:gd name="T42" fmla="*/ 35925 w 12592"/>
                <a:gd name="T43" fmla="*/ 257575 h 12593"/>
                <a:gd name="T44" fmla="*/ 57250 w 12592"/>
                <a:gd name="T45" fmla="*/ 278875 h 12593"/>
                <a:gd name="T46" fmla="*/ 75500 w 12592"/>
                <a:gd name="T47" fmla="*/ 292275 h 12593"/>
                <a:gd name="T48" fmla="*/ 88900 w 12592"/>
                <a:gd name="T49" fmla="*/ 299575 h 12593"/>
                <a:gd name="T50" fmla="*/ 103525 w 12592"/>
                <a:gd name="T51" fmla="*/ 305050 h 12593"/>
                <a:gd name="T52" fmla="*/ 118125 w 12592"/>
                <a:gd name="T53" fmla="*/ 309925 h 12593"/>
                <a:gd name="T54" fmla="*/ 133350 w 12592"/>
                <a:gd name="T55" fmla="*/ 312975 h 12593"/>
                <a:gd name="T56" fmla="*/ 149175 w 12592"/>
                <a:gd name="T57" fmla="*/ 314800 h 12593"/>
                <a:gd name="T58" fmla="*/ 157100 w 12592"/>
                <a:gd name="T59" fmla="*/ 314800 h 12593"/>
                <a:gd name="T60" fmla="*/ 173525 w 12592"/>
                <a:gd name="T61" fmla="*/ 314200 h 12593"/>
                <a:gd name="T62" fmla="*/ 188750 w 12592"/>
                <a:gd name="T63" fmla="*/ 311750 h 12593"/>
                <a:gd name="T64" fmla="*/ 203975 w 12592"/>
                <a:gd name="T65" fmla="*/ 307500 h 12593"/>
                <a:gd name="T66" fmla="*/ 218600 w 12592"/>
                <a:gd name="T67" fmla="*/ 302625 h 12593"/>
                <a:gd name="T68" fmla="*/ 231975 w 12592"/>
                <a:gd name="T69" fmla="*/ 295925 h 12593"/>
                <a:gd name="T70" fmla="*/ 245375 w 12592"/>
                <a:gd name="T71" fmla="*/ 288000 h 12593"/>
                <a:gd name="T72" fmla="*/ 268525 w 12592"/>
                <a:gd name="T73" fmla="*/ 268525 h 12593"/>
                <a:gd name="T74" fmla="*/ 288000 w 12592"/>
                <a:gd name="T75" fmla="*/ 245400 h 12593"/>
                <a:gd name="T76" fmla="*/ 295300 w 12592"/>
                <a:gd name="T77" fmla="*/ 232600 h 12593"/>
                <a:gd name="T78" fmla="*/ 302000 w 12592"/>
                <a:gd name="T79" fmla="*/ 218600 h 12593"/>
                <a:gd name="T80" fmla="*/ 307475 w 12592"/>
                <a:gd name="T81" fmla="*/ 204600 h 12593"/>
                <a:gd name="T82" fmla="*/ 311150 w 12592"/>
                <a:gd name="T83" fmla="*/ 189375 h 12593"/>
                <a:gd name="T84" fmla="*/ 313575 w 12592"/>
                <a:gd name="T85" fmla="*/ 173550 h 12593"/>
                <a:gd name="T86" fmla="*/ 314800 w 12592"/>
                <a:gd name="T87" fmla="*/ 157700 h 12593"/>
                <a:gd name="T88" fmla="*/ 314175 w 12592"/>
                <a:gd name="T89" fmla="*/ 149200 h 12593"/>
                <a:gd name="T90" fmla="*/ 312975 w 12592"/>
                <a:gd name="T91" fmla="*/ 133350 h 12593"/>
                <a:gd name="T92" fmla="*/ 309925 w 12592"/>
                <a:gd name="T93" fmla="*/ 118125 h 12593"/>
                <a:gd name="T94" fmla="*/ 305050 w 12592"/>
                <a:gd name="T95" fmla="*/ 103525 h 12593"/>
                <a:gd name="T96" fmla="*/ 298950 w 12592"/>
                <a:gd name="T97" fmla="*/ 89525 h 12593"/>
                <a:gd name="T98" fmla="*/ 291650 w 12592"/>
                <a:gd name="T99" fmla="*/ 76125 h 12593"/>
                <a:gd name="T100" fmla="*/ 278875 w 12592"/>
                <a:gd name="T101" fmla="*/ 57250 h 12593"/>
                <a:gd name="T102" fmla="*/ 257550 w 12592"/>
                <a:gd name="T103" fmla="*/ 35925 h 12593"/>
                <a:gd name="T104" fmla="*/ 238675 w 12592"/>
                <a:gd name="T105" fmla="*/ 23150 h 12593"/>
                <a:gd name="T106" fmla="*/ 225300 w 12592"/>
                <a:gd name="T107" fmla="*/ 15850 h 12593"/>
                <a:gd name="T108" fmla="*/ 211275 w 12592"/>
                <a:gd name="T109" fmla="*/ 9750 h 12593"/>
                <a:gd name="T110" fmla="*/ 196675 w 12592"/>
                <a:gd name="T111" fmla="*/ 5500 h 12593"/>
                <a:gd name="T112" fmla="*/ 181450 w 12592"/>
                <a:gd name="T113" fmla="*/ 1850 h 12593"/>
                <a:gd name="T114" fmla="*/ 165625 w 12592"/>
                <a:gd name="T115" fmla="*/ 625 h 12593"/>
                <a:gd name="T116" fmla="*/ 157100 w 12592"/>
                <a:gd name="T117" fmla="*/ 25 h 12593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237;p7">
              <a:extLst>
                <a:ext uri="{FF2B5EF4-FFF2-40B4-BE49-F238E27FC236}">
                  <a16:creationId xmlns:a16="http://schemas.microsoft.com/office/drawing/2014/main" id="{83C8F7BB-623A-4A48-81B4-3C15A4746E9A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8375" y="3021875"/>
              <a:ext cx="241750" cy="241750"/>
            </a:xfrm>
            <a:custGeom>
              <a:avLst/>
              <a:gdLst>
                <a:gd name="T0" fmla="*/ 120575 w 9670"/>
                <a:gd name="T1" fmla="*/ 25 h 9670"/>
                <a:gd name="T2" fmla="*/ 96225 w 9670"/>
                <a:gd name="T3" fmla="*/ 2450 h 9670"/>
                <a:gd name="T4" fmla="*/ 73675 w 9670"/>
                <a:gd name="T5" fmla="*/ 9775 h 9670"/>
                <a:gd name="T6" fmla="*/ 53600 w 9670"/>
                <a:gd name="T7" fmla="*/ 20725 h 9670"/>
                <a:gd name="T8" fmla="*/ 35325 w 9670"/>
                <a:gd name="T9" fmla="*/ 35950 h 9670"/>
                <a:gd name="T10" fmla="*/ 20725 w 9670"/>
                <a:gd name="T11" fmla="*/ 53600 h 9670"/>
                <a:gd name="T12" fmla="*/ 9750 w 9670"/>
                <a:gd name="T13" fmla="*/ 74300 h 9670"/>
                <a:gd name="T14" fmla="*/ 2450 w 9670"/>
                <a:gd name="T15" fmla="*/ 96825 h 9670"/>
                <a:gd name="T16" fmla="*/ 25 w 9670"/>
                <a:gd name="T17" fmla="*/ 121175 h 9670"/>
                <a:gd name="T18" fmla="*/ 625 w 9670"/>
                <a:gd name="T19" fmla="*/ 133375 h 9670"/>
                <a:gd name="T20" fmla="*/ 5500 w 9670"/>
                <a:gd name="T21" fmla="*/ 157100 h 9670"/>
                <a:gd name="T22" fmla="*/ 14625 w 9670"/>
                <a:gd name="T23" fmla="*/ 178425 h 9670"/>
                <a:gd name="T24" fmla="*/ 27400 w 9670"/>
                <a:gd name="T25" fmla="*/ 197900 h 9670"/>
                <a:gd name="T26" fmla="*/ 43850 w 9670"/>
                <a:gd name="T27" fmla="*/ 214350 h 9670"/>
                <a:gd name="T28" fmla="*/ 63325 w 9670"/>
                <a:gd name="T29" fmla="*/ 227125 h 9670"/>
                <a:gd name="T30" fmla="*/ 84650 w 9670"/>
                <a:gd name="T31" fmla="*/ 236275 h 9670"/>
                <a:gd name="T32" fmla="*/ 108400 w 9670"/>
                <a:gd name="T33" fmla="*/ 241125 h 9670"/>
                <a:gd name="T34" fmla="*/ 120575 w 9670"/>
                <a:gd name="T35" fmla="*/ 241750 h 9670"/>
                <a:gd name="T36" fmla="*/ 144925 w 9670"/>
                <a:gd name="T37" fmla="*/ 239300 h 9670"/>
                <a:gd name="T38" fmla="*/ 167450 w 9670"/>
                <a:gd name="T39" fmla="*/ 232000 h 9670"/>
                <a:gd name="T40" fmla="*/ 188150 w 9670"/>
                <a:gd name="T41" fmla="*/ 221050 h 9670"/>
                <a:gd name="T42" fmla="*/ 205800 w 9670"/>
                <a:gd name="T43" fmla="*/ 206425 h 9670"/>
                <a:gd name="T44" fmla="*/ 221025 w 9670"/>
                <a:gd name="T45" fmla="*/ 188175 h 9670"/>
                <a:gd name="T46" fmla="*/ 232000 w 9670"/>
                <a:gd name="T47" fmla="*/ 168075 h 9670"/>
                <a:gd name="T48" fmla="*/ 239300 w 9670"/>
                <a:gd name="T49" fmla="*/ 145550 h 9670"/>
                <a:gd name="T50" fmla="*/ 241725 w 9670"/>
                <a:gd name="T51" fmla="*/ 121175 h 9670"/>
                <a:gd name="T52" fmla="*/ 241125 w 9670"/>
                <a:gd name="T53" fmla="*/ 108400 h 9670"/>
                <a:gd name="T54" fmla="*/ 236250 w 9670"/>
                <a:gd name="T55" fmla="*/ 85275 h 9670"/>
                <a:gd name="T56" fmla="*/ 227125 w 9670"/>
                <a:gd name="T57" fmla="*/ 63350 h 9670"/>
                <a:gd name="T58" fmla="*/ 213725 w 9670"/>
                <a:gd name="T59" fmla="*/ 44475 h 9670"/>
                <a:gd name="T60" fmla="*/ 197300 w 9670"/>
                <a:gd name="T61" fmla="*/ 28025 h 9670"/>
                <a:gd name="T62" fmla="*/ 178400 w 9670"/>
                <a:gd name="T63" fmla="*/ 14625 h 9670"/>
                <a:gd name="T64" fmla="*/ 156500 w 9670"/>
                <a:gd name="T65" fmla="*/ 5500 h 9670"/>
                <a:gd name="T66" fmla="*/ 133350 w 9670"/>
                <a:gd name="T67" fmla="*/ 625 h 9670"/>
                <a:gd name="T68" fmla="*/ 120575 w 9670"/>
                <a:gd name="T69" fmla="*/ 25 h 9670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" name="Google Shape;238;p7">
              <a:extLst>
                <a:ext uri="{FF2B5EF4-FFF2-40B4-BE49-F238E27FC236}">
                  <a16:creationId xmlns:a16="http://schemas.microsoft.com/office/drawing/2014/main" id="{B932E025-C648-484F-9143-970B38BECE4D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4300" y="3058425"/>
              <a:ext cx="84650" cy="84650"/>
            </a:xfrm>
            <a:custGeom>
              <a:avLst/>
              <a:gdLst>
                <a:gd name="T0" fmla="*/ 0 w 3386"/>
                <a:gd name="T1" fmla="*/ 84625 h 3386"/>
                <a:gd name="T2" fmla="*/ 0 w 3386"/>
                <a:gd name="T3" fmla="*/ 84625 h 3386"/>
                <a:gd name="T4" fmla="*/ 625 w 3386"/>
                <a:gd name="T5" fmla="*/ 75500 h 3386"/>
                <a:gd name="T6" fmla="*/ 1850 w 3386"/>
                <a:gd name="T7" fmla="*/ 67600 h 3386"/>
                <a:gd name="T8" fmla="*/ 3675 w 3386"/>
                <a:gd name="T9" fmla="*/ 59075 h 3386"/>
                <a:gd name="T10" fmla="*/ 6700 w 3386"/>
                <a:gd name="T11" fmla="*/ 51750 h 3386"/>
                <a:gd name="T12" fmla="*/ 10350 w 3386"/>
                <a:gd name="T13" fmla="*/ 43850 h 3386"/>
                <a:gd name="T14" fmla="*/ 14625 w 3386"/>
                <a:gd name="T15" fmla="*/ 37150 h 3386"/>
                <a:gd name="T16" fmla="*/ 19500 w 3386"/>
                <a:gd name="T17" fmla="*/ 30450 h 3386"/>
                <a:gd name="T18" fmla="*/ 24975 w 3386"/>
                <a:gd name="T19" fmla="*/ 24350 h 3386"/>
                <a:gd name="T20" fmla="*/ 31075 w 3386"/>
                <a:gd name="T21" fmla="*/ 18875 h 3386"/>
                <a:gd name="T22" fmla="*/ 37750 w 3386"/>
                <a:gd name="T23" fmla="*/ 14000 h 3386"/>
                <a:gd name="T24" fmla="*/ 44450 w 3386"/>
                <a:gd name="T25" fmla="*/ 9750 h 3386"/>
                <a:gd name="T26" fmla="*/ 51775 w 3386"/>
                <a:gd name="T27" fmla="*/ 6100 h 3386"/>
                <a:gd name="T28" fmla="*/ 59675 w 3386"/>
                <a:gd name="T29" fmla="*/ 3650 h 3386"/>
                <a:gd name="T30" fmla="*/ 67600 w 3386"/>
                <a:gd name="T31" fmla="*/ 1225 h 3386"/>
                <a:gd name="T32" fmla="*/ 76125 w 3386"/>
                <a:gd name="T33" fmla="*/ 0 h 3386"/>
                <a:gd name="T34" fmla="*/ 84650 w 3386"/>
                <a:gd name="T35" fmla="*/ 0 h 338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" name="Google Shape;239;p7">
              <a:extLst>
                <a:ext uri="{FF2B5EF4-FFF2-40B4-BE49-F238E27FC236}">
                  <a16:creationId xmlns:a16="http://schemas.microsoft.com/office/drawing/2014/main" id="{8A8F4D97-28C0-414B-B6FA-6EA655C0A24E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5750" y="3248375"/>
              <a:ext cx="154050" cy="153475"/>
            </a:xfrm>
            <a:custGeom>
              <a:avLst/>
              <a:gdLst>
                <a:gd name="T0" fmla="*/ 0 w 6162"/>
                <a:gd name="T1" fmla="*/ 25600 h 6139"/>
                <a:gd name="T2" fmla="*/ 124225 w 6162"/>
                <a:gd name="T3" fmla="*/ 149800 h 6139"/>
                <a:gd name="T4" fmla="*/ 124225 w 6162"/>
                <a:gd name="T5" fmla="*/ 149800 h 6139"/>
                <a:gd name="T6" fmla="*/ 126050 w 6162"/>
                <a:gd name="T7" fmla="*/ 151025 h 6139"/>
                <a:gd name="T8" fmla="*/ 127875 w 6162"/>
                <a:gd name="T9" fmla="*/ 152250 h 6139"/>
                <a:gd name="T10" fmla="*/ 130300 w 6162"/>
                <a:gd name="T11" fmla="*/ 152850 h 6139"/>
                <a:gd name="T12" fmla="*/ 132750 w 6162"/>
                <a:gd name="T13" fmla="*/ 153450 h 6139"/>
                <a:gd name="T14" fmla="*/ 135175 w 6162"/>
                <a:gd name="T15" fmla="*/ 152850 h 6139"/>
                <a:gd name="T16" fmla="*/ 137000 w 6162"/>
                <a:gd name="T17" fmla="*/ 152250 h 6139"/>
                <a:gd name="T18" fmla="*/ 139425 w 6162"/>
                <a:gd name="T19" fmla="*/ 151025 h 6139"/>
                <a:gd name="T20" fmla="*/ 141275 w 6162"/>
                <a:gd name="T21" fmla="*/ 149800 h 6139"/>
                <a:gd name="T22" fmla="*/ 150400 w 6162"/>
                <a:gd name="T23" fmla="*/ 140675 h 6139"/>
                <a:gd name="T24" fmla="*/ 150400 w 6162"/>
                <a:gd name="T25" fmla="*/ 140675 h 6139"/>
                <a:gd name="T26" fmla="*/ 152225 w 6162"/>
                <a:gd name="T27" fmla="*/ 138850 h 6139"/>
                <a:gd name="T28" fmla="*/ 153450 w 6162"/>
                <a:gd name="T29" fmla="*/ 136400 h 6139"/>
                <a:gd name="T30" fmla="*/ 154050 w 6162"/>
                <a:gd name="T31" fmla="*/ 133975 h 6139"/>
                <a:gd name="T32" fmla="*/ 154050 w 6162"/>
                <a:gd name="T33" fmla="*/ 132150 h 6139"/>
                <a:gd name="T34" fmla="*/ 154050 w 6162"/>
                <a:gd name="T35" fmla="*/ 129700 h 6139"/>
                <a:gd name="T36" fmla="*/ 153450 w 6162"/>
                <a:gd name="T37" fmla="*/ 127275 h 6139"/>
                <a:gd name="T38" fmla="*/ 152225 w 6162"/>
                <a:gd name="T39" fmla="*/ 125450 h 6139"/>
                <a:gd name="T40" fmla="*/ 150400 w 6162"/>
                <a:gd name="T41" fmla="*/ 123025 h 6139"/>
                <a:gd name="T42" fmla="*/ 26800 w 6162"/>
                <a:gd name="T43" fmla="*/ 25 h 6139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14" name="Google Shape;214;p7"/>
          <p:cNvSpPr txBox="1">
            <a:spLocks noGrp="1"/>
          </p:cNvSpPr>
          <p:nvPr>
            <p:ph type="title"/>
          </p:nvPr>
        </p:nvSpPr>
        <p:spPr>
          <a:xfrm>
            <a:off x="1750591" y="618902"/>
            <a:ext cx="4944300" cy="6453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2400">
                <a:solidFill>
                  <a:srgbClr val="17476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15" name="Google Shape;215;p7"/>
          <p:cNvSpPr txBox="1">
            <a:spLocks noGrp="1"/>
          </p:cNvSpPr>
          <p:nvPr>
            <p:ph type="body" idx="1"/>
          </p:nvPr>
        </p:nvSpPr>
        <p:spPr>
          <a:xfrm>
            <a:off x="1750591" y="1557338"/>
            <a:ext cx="2176800" cy="25449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Clr>
                <a:srgbClr val="174769"/>
              </a:buClr>
              <a:buSzPts val="1400"/>
              <a:buChar char="◇"/>
              <a:defRPr>
                <a:solidFill>
                  <a:srgbClr val="174769"/>
                </a:solidFill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￭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￮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6" name="Google Shape;216;p7"/>
          <p:cNvSpPr txBox="1">
            <a:spLocks noGrp="1"/>
          </p:cNvSpPr>
          <p:nvPr>
            <p:ph type="body" idx="2"/>
          </p:nvPr>
        </p:nvSpPr>
        <p:spPr>
          <a:xfrm>
            <a:off x="4038863" y="1557338"/>
            <a:ext cx="2176800" cy="25449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Clr>
                <a:srgbClr val="174769"/>
              </a:buClr>
              <a:buSzPts val="1400"/>
              <a:buChar char="◇"/>
              <a:defRPr>
                <a:solidFill>
                  <a:srgbClr val="174769"/>
                </a:solidFill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￭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￮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7" name="Google Shape;217;p7"/>
          <p:cNvSpPr txBox="1">
            <a:spLocks noGrp="1"/>
          </p:cNvSpPr>
          <p:nvPr>
            <p:ph type="body" idx="3"/>
          </p:nvPr>
        </p:nvSpPr>
        <p:spPr>
          <a:xfrm>
            <a:off x="6327136" y="1557338"/>
            <a:ext cx="2176800" cy="25449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Clr>
                <a:srgbClr val="174769"/>
              </a:buClr>
              <a:buSzPts val="1400"/>
              <a:buChar char="◇"/>
              <a:defRPr>
                <a:solidFill>
                  <a:srgbClr val="174769"/>
                </a:solidFill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￭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￮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Google Shape;240;p7">
            <a:extLst>
              <a:ext uri="{FF2B5EF4-FFF2-40B4-BE49-F238E27FC236}">
                <a16:creationId xmlns:a16="http://schemas.microsoft.com/office/drawing/2014/main" id="{7E55939B-F1DB-E34B-BA6F-FA7D5789DAE0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9ECC485-D225-CF4E-AFE3-F3649729CEF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968607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 preserve="1">
  <p:cSld name="TITLE_ONLY"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42;p8">
            <a:extLst>
              <a:ext uri="{FF2B5EF4-FFF2-40B4-BE49-F238E27FC236}">
                <a16:creationId xmlns:a16="http://schemas.microsoft.com/office/drawing/2014/main" id="{0B11964C-E233-E84B-92DF-ED6DE23EDD8C}"/>
              </a:ext>
            </a:extLst>
          </p:cNvPr>
          <p:cNvSpPr>
            <a:spLocks/>
          </p:cNvSpPr>
          <p:nvPr/>
        </p:nvSpPr>
        <p:spPr bwMode="auto">
          <a:xfrm rot="10800000" flipH="1">
            <a:off x="7664450" y="3684588"/>
            <a:ext cx="1033463" cy="895350"/>
          </a:xfrm>
          <a:custGeom>
            <a:avLst/>
            <a:gdLst>
              <a:gd name="T0" fmla="*/ 258366 w 120000"/>
              <a:gd name="T1" fmla="*/ 0 h 120000"/>
              <a:gd name="T2" fmla="*/ 0 w 120000"/>
              <a:gd name="T3" fmla="*/ 447630 h 120000"/>
              <a:gd name="T4" fmla="*/ 258366 w 120000"/>
              <a:gd name="T5" fmla="*/ 895350 h 120000"/>
              <a:gd name="T6" fmla="*/ 775097 w 120000"/>
              <a:gd name="T7" fmla="*/ 895350 h 120000"/>
              <a:gd name="T8" fmla="*/ 1033463 w 120000"/>
              <a:gd name="T9" fmla="*/ 447630 h 120000"/>
              <a:gd name="T10" fmla="*/ 775097 w 120000"/>
              <a:gd name="T11" fmla="*/ 0 h 120000"/>
              <a:gd name="T12" fmla="*/ 258366 w 120000"/>
              <a:gd name="T13" fmla="*/ 0 h 120000"/>
              <a:gd name="T14" fmla="*/ 331371 w 120000"/>
              <a:gd name="T15" fmla="*/ 126468 h 120000"/>
              <a:gd name="T16" fmla="*/ 702083 w 120000"/>
              <a:gd name="T17" fmla="*/ 126468 h 120000"/>
              <a:gd name="T18" fmla="*/ 887340 w 120000"/>
              <a:gd name="T19" fmla="*/ 447630 h 120000"/>
              <a:gd name="T20" fmla="*/ 702083 w 120000"/>
              <a:gd name="T21" fmla="*/ 768792 h 120000"/>
              <a:gd name="T22" fmla="*/ 331371 w 120000"/>
              <a:gd name="T23" fmla="*/ 768792 h 120000"/>
              <a:gd name="T24" fmla="*/ 146020 w 120000"/>
              <a:gd name="T25" fmla="*/ 447630 h 120000"/>
              <a:gd name="T26" fmla="*/ 331371 w 120000"/>
              <a:gd name="T27" fmla="*/ 126468 h 120000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 rotWithShape="0">
            <a:gsLst>
              <a:gs pos="0">
                <a:srgbClr val="3393E2"/>
              </a:gs>
              <a:gs pos="100000">
                <a:srgbClr val="00E2C7"/>
              </a:gs>
            </a:gsLst>
            <a:lin ang="696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50800" tIns="50800" rIns="50800" bIns="50800" anchor="ctr"/>
          <a:lstStyle/>
          <a:p>
            <a:endParaRPr lang="en-US"/>
          </a:p>
        </p:txBody>
      </p:sp>
      <p:sp>
        <p:nvSpPr>
          <p:cNvPr id="4" name="Google Shape;243;p8">
            <a:extLst>
              <a:ext uri="{FF2B5EF4-FFF2-40B4-BE49-F238E27FC236}">
                <a16:creationId xmlns:a16="http://schemas.microsoft.com/office/drawing/2014/main" id="{F5B9E239-7247-F145-B8A6-7F6BB65F1045}"/>
              </a:ext>
            </a:extLst>
          </p:cNvPr>
          <p:cNvSpPr/>
          <p:nvPr/>
        </p:nvSpPr>
        <p:spPr>
          <a:xfrm rot="5400000">
            <a:off x="499599" y="157100"/>
            <a:ext cx="1146000" cy="1323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lIns="50800" tIns="50800" rIns="50800" bIns="508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buClr>
                <a:srgbClr val="FFFFFF"/>
              </a:buClr>
              <a:buFont typeface="Helvetica Neue" panose="02000503000000020004" pitchFamily="2" charset="0"/>
              <a:buNone/>
              <a:defRPr/>
            </a:pPr>
            <a:endParaRPr lang="en-US" altLang="en-US" sz="3200">
              <a:solidFill>
                <a:srgbClr val="FFFFFF"/>
              </a:solidFill>
              <a:latin typeface="Helvetica Neue" panose="02000503000000020004" pitchFamily="2" charset="0"/>
              <a:sym typeface="Helvetica Neue" panose="02000503000000020004" pitchFamily="2" charset="0"/>
            </a:endParaRPr>
          </a:p>
        </p:txBody>
      </p:sp>
      <p:sp>
        <p:nvSpPr>
          <p:cNvPr id="5" name="Google Shape;245;p8">
            <a:extLst>
              <a:ext uri="{FF2B5EF4-FFF2-40B4-BE49-F238E27FC236}">
                <a16:creationId xmlns:a16="http://schemas.microsoft.com/office/drawing/2014/main" id="{016E9756-709E-DD42-82A6-1B44D94CBC72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-123825" y="1058863"/>
            <a:ext cx="819150" cy="709612"/>
          </a:xfrm>
          <a:prstGeom prst="hexagon">
            <a:avLst>
              <a:gd name="adj" fmla="val 28672"/>
              <a:gd name="vf" fmla="val 115470"/>
            </a:avLst>
          </a:prstGeom>
          <a:noFill/>
          <a:ln w="9525">
            <a:solidFill>
              <a:srgbClr val="19BBD5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6" name="Google Shape;246;p8">
            <a:extLst>
              <a:ext uri="{FF2B5EF4-FFF2-40B4-BE49-F238E27FC236}">
                <a16:creationId xmlns:a16="http://schemas.microsoft.com/office/drawing/2014/main" id="{1DFAEE87-13D0-CF4B-8E86-B88E761E3DE9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638175" y="1439863"/>
            <a:ext cx="428625" cy="371475"/>
          </a:xfrm>
          <a:prstGeom prst="hexagon">
            <a:avLst>
              <a:gd name="adj" fmla="val 28643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7" name="Google Shape;247;p8">
            <a:extLst>
              <a:ext uri="{FF2B5EF4-FFF2-40B4-BE49-F238E27FC236}">
                <a16:creationId xmlns:a16="http://schemas.microsoft.com/office/drawing/2014/main" id="{8F832F87-FB33-9449-8D34-62C470089A6A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1495425" y="-131763"/>
            <a:ext cx="819150" cy="709613"/>
          </a:xfrm>
          <a:prstGeom prst="hexagon">
            <a:avLst>
              <a:gd name="adj" fmla="val 28672"/>
              <a:gd name="vf" fmla="val 115470"/>
            </a:avLst>
          </a:prstGeom>
          <a:noFill/>
          <a:ln w="76200">
            <a:solidFill>
              <a:srgbClr val="184769"/>
            </a:solidFill>
            <a:miter lim="8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8" name="Google Shape;248;p8">
            <a:extLst>
              <a:ext uri="{FF2B5EF4-FFF2-40B4-BE49-F238E27FC236}">
                <a16:creationId xmlns:a16="http://schemas.microsoft.com/office/drawing/2014/main" id="{3E22B04F-A816-B744-9AA8-6023C395BE7A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327025" y="88900"/>
            <a:ext cx="360363" cy="311150"/>
          </a:xfrm>
          <a:prstGeom prst="hexagon">
            <a:avLst>
              <a:gd name="adj" fmla="val 28745"/>
              <a:gd name="vf" fmla="val 115470"/>
            </a:avLst>
          </a:prstGeom>
          <a:solidFill>
            <a:srgbClr val="00E1C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grpSp>
        <p:nvGrpSpPr>
          <p:cNvPr id="9" name="Google Shape;249;p8">
            <a:extLst>
              <a:ext uri="{FF2B5EF4-FFF2-40B4-BE49-F238E27FC236}">
                <a16:creationId xmlns:a16="http://schemas.microsoft.com/office/drawing/2014/main" id="{974763A3-4D88-4947-8EE5-D61CDD624104}"/>
              </a:ext>
            </a:extLst>
          </p:cNvPr>
          <p:cNvGrpSpPr>
            <a:grpSpLocks/>
          </p:cNvGrpSpPr>
          <p:nvPr/>
        </p:nvGrpSpPr>
        <p:grpSpPr bwMode="auto">
          <a:xfrm>
            <a:off x="1730375" y="60325"/>
            <a:ext cx="350838" cy="325438"/>
            <a:chOff x="5975075" y="2327500"/>
            <a:chExt cx="420100" cy="388350"/>
          </a:xfrm>
        </p:grpSpPr>
        <p:sp>
          <p:nvSpPr>
            <p:cNvPr id="10" name="Google Shape;250;p8">
              <a:extLst>
                <a:ext uri="{FF2B5EF4-FFF2-40B4-BE49-F238E27FC236}">
                  <a16:creationId xmlns:a16="http://schemas.microsoft.com/office/drawing/2014/main" id="{9535B3D0-AF84-B64E-A83B-3821BE101A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5075" y="2474650"/>
              <a:ext cx="98325" cy="220450"/>
            </a:xfrm>
            <a:custGeom>
              <a:avLst/>
              <a:gdLst>
                <a:gd name="T0" fmla="*/ 60450 w 3933"/>
                <a:gd name="T1" fmla="*/ 25050 h 8818"/>
                <a:gd name="T2" fmla="*/ 64125 w 3933"/>
                <a:gd name="T3" fmla="*/ 25675 h 8818"/>
                <a:gd name="T4" fmla="*/ 67175 w 3933"/>
                <a:gd name="T5" fmla="*/ 26875 h 8818"/>
                <a:gd name="T6" fmla="*/ 70225 w 3933"/>
                <a:gd name="T7" fmla="*/ 28100 h 8818"/>
                <a:gd name="T8" fmla="*/ 72675 w 3933"/>
                <a:gd name="T9" fmla="*/ 30550 h 8818"/>
                <a:gd name="T10" fmla="*/ 75125 w 3933"/>
                <a:gd name="T11" fmla="*/ 33000 h 8818"/>
                <a:gd name="T12" fmla="*/ 76950 w 3933"/>
                <a:gd name="T13" fmla="*/ 36050 h 8818"/>
                <a:gd name="T14" fmla="*/ 77550 w 3933"/>
                <a:gd name="T15" fmla="*/ 39100 h 8818"/>
                <a:gd name="T16" fmla="*/ 78175 w 3933"/>
                <a:gd name="T17" fmla="*/ 42750 h 8818"/>
                <a:gd name="T18" fmla="*/ 77550 w 3933"/>
                <a:gd name="T19" fmla="*/ 46425 h 8818"/>
                <a:gd name="T20" fmla="*/ 76950 w 3933"/>
                <a:gd name="T21" fmla="*/ 49475 h 8818"/>
                <a:gd name="T22" fmla="*/ 75125 w 3933"/>
                <a:gd name="T23" fmla="*/ 52525 h 8818"/>
                <a:gd name="T24" fmla="*/ 72675 w 3933"/>
                <a:gd name="T25" fmla="*/ 55575 h 8818"/>
                <a:gd name="T26" fmla="*/ 70225 w 3933"/>
                <a:gd name="T27" fmla="*/ 57425 h 8818"/>
                <a:gd name="T28" fmla="*/ 67175 w 3933"/>
                <a:gd name="T29" fmla="*/ 59250 h 8818"/>
                <a:gd name="T30" fmla="*/ 64125 w 3933"/>
                <a:gd name="T31" fmla="*/ 59850 h 8818"/>
                <a:gd name="T32" fmla="*/ 60450 w 3933"/>
                <a:gd name="T33" fmla="*/ 60475 h 8818"/>
                <a:gd name="T34" fmla="*/ 56800 w 3933"/>
                <a:gd name="T35" fmla="*/ 59850 h 8818"/>
                <a:gd name="T36" fmla="*/ 53750 w 3933"/>
                <a:gd name="T37" fmla="*/ 59250 h 8818"/>
                <a:gd name="T38" fmla="*/ 50700 w 3933"/>
                <a:gd name="T39" fmla="*/ 57425 h 8818"/>
                <a:gd name="T40" fmla="*/ 48250 w 3933"/>
                <a:gd name="T41" fmla="*/ 55575 h 8818"/>
                <a:gd name="T42" fmla="*/ 45800 w 3933"/>
                <a:gd name="T43" fmla="*/ 52525 h 8818"/>
                <a:gd name="T44" fmla="*/ 43975 w 3933"/>
                <a:gd name="T45" fmla="*/ 49475 h 8818"/>
                <a:gd name="T46" fmla="*/ 43375 w 3933"/>
                <a:gd name="T47" fmla="*/ 46425 h 8818"/>
                <a:gd name="T48" fmla="*/ 42750 w 3933"/>
                <a:gd name="T49" fmla="*/ 42750 h 8818"/>
                <a:gd name="T50" fmla="*/ 43375 w 3933"/>
                <a:gd name="T51" fmla="*/ 39100 h 8818"/>
                <a:gd name="T52" fmla="*/ 43975 w 3933"/>
                <a:gd name="T53" fmla="*/ 36050 h 8818"/>
                <a:gd name="T54" fmla="*/ 45800 w 3933"/>
                <a:gd name="T55" fmla="*/ 33000 h 8818"/>
                <a:gd name="T56" fmla="*/ 48250 w 3933"/>
                <a:gd name="T57" fmla="*/ 30550 h 8818"/>
                <a:gd name="T58" fmla="*/ 50700 w 3933"/>
                <a:gd name="T59" fmla="*/ 28100 h 8818"/>
                <a:gd name="T60" fmla="*/ 53750 w 3933"/>
                <a:gd name="T61" fmla="*/ 26875 h 8818"/>
                <a:gd name="T62" fmla="*/ 56800 w 3933"/>
                <a:gd name="T63" fmla="*/ 25675 h 8818"/>
                <a:gd name="T64" fmla="*/ 60450 w 3933"/>
                <a:gd name="T65" fmla="*/ 25050 h 8818"/>
                <a:gd name="T66" fmla="*/ 25 w 3933"/>
                <a:gd name="T67" fmla="*/ 25 h 8818"/>
                <a:gd name="T68" fmla="*/ 25 w 3933"/>
                <a:gd name="T69" fmla="*/ 220425 h 8818"/>
                <a:gd name="T70" fmla="*/ 98325 w 3933"/>
                <a:gd name="T71" fmla="*/ 220425 h 8818"/>
                <a:gd name="T72" fmla="*/ 98325 w 3933"/>
                <a:gd name="T73" fmla="*/ 25 h 8818"/>
                <a:gd name="T74" fmla="*/ 25 w 3933"/>
                <a:gd name="T75" fmla="*/ 25 h 8818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" name="Google Shape;251;p8">
              <a:extLst>
                <a:ext uri="{FF2B5EF4-FFF2-40B4-BE49-F238E27FC236}">
                  <a16:creationId xmlns:a16="http://schemas.microsoft.com/office/drawing/2014/main" id="{FB03FC72-D63D-894D-BBFF-008B1F4016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8025" y="2327500"/>
              <a:ext cx="307150" cy="388350"/>
            </a:xfrm>
            <a:custGeom>
              <a:avLst/>
              <a:gdLst>
                <a:gd name="T0" fmla="*/ 149000 w 12286"/>
                <a:gd name="T1" fmla="*/ 625 h 15534"/>
                <a:gd name="T2" fmla="*/ 138000 w 12286"/>
                <a:gd name="T3" fmla="*/ 3675 h 15534"/>
                <a:gd name="T4" fmla="*/ 124575 w 12286"/>
                <a:gd name="T5" fmla="*/ 36650 h 15534"/>
                <a:gd name="T6" fmla="*/ 114800 w 12286"/>
                <a:gd name="T7" fmla="*/ 63525 h 15534"/>
                <a:gd name="T8" fmla="*/ 105050 w 12286"/>
                <a:gd name="T9" fmla="*/ 84900 h 15534"/>
                <a:gd name="T10" fmla="*/ 97100 w 12286"/>
                <a:gd name="T11" fmla="*/ 98325 h 15534"/>
                <a:gd name="T12" fmla="*/ 83050 w 12286"/>
                <a:gd name="T13" fmla="*/ 112375 h 15534"/>
                <a:gd name="T14" fmla="*/ 36050 w 12286"/>
                <a:gd name="T15" fmla="*/ 155725 h 15534"/>
                <a:gd name="T16" fmla="*/ 25 w 12286"/>
                <a:gd name="T17" fmla="*/ 335825 h 15534"/>
                <a:gd name="T18" fmla="*/ 50100 w 12286"/>
                <a:gd name="T19" fmla="*/ 341950 h 15534"/>
                <a:gd name="T20" fmla="*/ 89175 w 12286"/>
                <a:gd name="T21" fmla="*/ 357825 h 15534"/>
                <a:gd name="T22" fmla="*/ 139850 w 12286"/>
                <a:gd name="T23" fmla="*/ 374925 h 15534"/>
                <a:gd name="T24" fmla="*/ 166700 w 12286"/>
                <a:gd name="T25" fmla="*/ 381625 h 15534"/>
                <a:gd name="T26" fmla="*/ 192350 w 12286"/>
                <a:gd name="T27" fmla="*/ 386525 h 15534"/>
                <a:gd name="T28" fmla="*/ 215550 w 12286"/>
                <a:gd name="T29" fmla="*/ 388350 h 15534"/>
                <a:gd name="T30" fmla="*/ 245475 w 12286"/>
                <a:gd name="T31" fmla="*/ 387725 h 15534"/>
                <a:gd name="T32" fmla="*/ 263800 w 12286"/>
                <a:gd name="T33" fmla="*/ 384075 h 15534"/>
                <a:gd name="T34" fmla="*/ 271125 w 12286"/>
                <a:gd name="T35" fmla="*/ 381625 h 15534"/>
                <a:gd name="T36" fmla="*/ 276600 w 12286"/>
                <a:gd name="T37" fmla="*/ 377350 h 15534"/>
                <a:gd name="T38" fmla="*/ 279050 w 12286"/>
                <a:gd name="T39" fmla="*/ 371850 h 15534"/>
                <a:gd name="T40" fmla="*/ 280275 w 12286"/>
                <a:gd name="T41" fmla="*/ 349875 h 15534"/>
                <a:gd name="T42" fmla="*/ 276600 w 12286"/>
                <a:gd name="T43" fmla="*/ 342550 h 15534"/>
                <a:gd name="T44" fmla="*/ 276000 w 12286"/>
                <a:gd name="T45" fmla="*/ 338900 h 15534"/>
                <a:gd name="T46" fmla="*/ 282100 w 12286"/>
                <a:gd name="T47" fmla="*/ 336450 h 15534"/>
                <a:gd name="T48" fmla="*/ 286375 w 12286"/>
                <a:gd name="T49" fmla="*/ 331575 h 15534"/>
                <a:gd name="T50" fmla="*/ 289425 w 12286"/>
                <a:gd name="T51" fmla="*/ 324850 h 15534"/>
                <a:gd name="T52" fmla="*/ 291875 w 12286"/>
                <a:gd name="T53" fmla="*/ 299825 h 15534"/>
                <a:gd name="T54" fmla="*/ 291875 w 12286"/>
                <a:gd name="T55" fmla="*/ 294325 h 15534"/>
                <a:gd name="T56" fmla="*/ 290050 w 12286"/>
                <a:gd name="T57" fmla="*/ 288825 h 15534"/>
                <a:gd name="T58" fmla="*/ 285150 w 12286"/>
                <a:gd name="T59" fmla="*/ 282725 h 15534"/>
                <a:gd name="T60" fmla="*/ 286375 w 12286"/>
                <a:gd name="T61" fmla="*/ 280275 h 15534"/>
                <a:gd name="T62" fmla="*/ 291275 w 12286"/>
                <a:gd name="T63" fmla="*/ 277225 h 15534"/>
                <a:gd name="T64" fmla="*/ 295550 w 12286"/>
                <a:gd name="T65" fmla="*/ 272325 h 15534"/>
                <a:gd name="T66" fmla="*/ 297975 w 12286"/>
                <a:gd name="T67" fmla="*/ 266850 h 15534"/>
                <a:gd name="T68" fmla="*/ 300425 w 12286"/>
                <a:gd name="T69" fmla="*/ 241800 h 15534"/>
                <a:gd name="T70" fmla="*/ 300425 w 12286"/>
                <a:gd name="T71" fmla="*/ 235700 h 15534"/>
                <a:gd name="T72" fmla="*/ 298600 w 12286"/>
                <a:gd name="T73" fmla="*/ 230200 h 15534"/>
                <a:gd name="T74" fmla="*/ 295550 w 12286"/>
                <a:gd name="T75" fmla="*/ 225925 h 15534"/>
                <a:gd name="T76" fmla="*/ 291275 w 12286"/>
                <a:gd name="T77" fmla="*/ 222275 h 15534"/>
                <a:gd name="T78" fmla="*/ 296150 w 12286"/>
                <a:gd name="T79" fmla="*/ 219825 h 15534"/>
                <a:gd name="T80" fmla="*/ 300425 w 12286"/>
                <a:gd name="T81" fmla="*/ 216175 h 15534"/>
                <a:gd name="T82" fmla="*/ 303475 w 12286"/>
                <a:gd name="T83" fmla="*/ 211275 h 15534"/>
                <a:gd name="T84" fmla="*/ 304700 w 12286"/>
                <a:gd name="T85" fmla="*/ 205175 h 15534"/>
                <a:gd name="T86" fmla="*/ 306525 w 12286"/>
                <a:gd name="T87" fmla="*/ 180150 h 15534"/>
                <a:gd name="T88" fmla="*/ 304700 w 12286"/>
                <a:gd name="T89" fmla="*/ 174650 h 15534"/>
                <a:gd name="T90" fmla="*/ 301650 w 12286"/>
                <a:gd name="T91" fmla="*/ 169750 h 15534"/>
                <a:gd name="T92" fmla="*/ 293700 w 12286"/>
                <a:gd name="T93" fmla="*/ 164275 h 15534"/>
                <a:gd name="T94" fmla="*/ 280275 w 12286"/>
                <a:gd name="T95" fmla="*/ 158775 h 15534"/>
                <a:gd name="T96" fmla="*/ 264400 w 12286"/>
                <a:gd name="T97" fmla="*/ 155725 h 15534"/>
                <a:gd name="T98" fmla="*/ 221050 w 12286"/>
                <a:gd name="T99" fmla="*/ 150825 h 15534"/>
                <a:gd name="T100" fmla="*/ 158150 w 12286"/>
                <a:gd name="T101" fmla="*/ 147175 h 15534"/>
                <a:gd name="T102" fmla="*/ 166100 w 12286"/>
                <a:gd name="T103" fmla="*/ 131300 h 15534"/>
                <a:gd name="T104" fmla="*/ 172200 w 12286"/>
                <a:gd name="T105" fmla="*/ 112375 h 15534"/>
                <a:gd name="T106" fmla="*/ 177075 w 12286"/>
                <a:gd name="T107" fmla="*/ 92225 h 15534"/>
                <a:gd name="T108" fmla="*/ 181350 w 12286"/>
                <a:gd name="T109" fmla="*/ 53750 h 15534"/>
                <a:gd name="T110" fmla="*/ 182575 w 12286"/>
                <a:gd name="T111" fmla="*/ 24450 h 15534"/>
                <a:gd name="T112" fmla="*/ 180750 w 12286"/>
                <a:gd name="T113" fmla="*/ 15275 h 15534"/>
                <a:gd name="T114" fmla="*/ 175875 w 12286"/>
                <a:gd name="T115" fmla="*/ 7950 h 15534"/>
                <a:gd name="T116" fmla="*/ 167925 w 12286"/>
                <a:gd name="T117" fmla="*/ 2450 h 15534"/>
                <a:gd name="T118" fmla="*/ 158150 w 12286"/>
                <a:gd name="T119" fmla="*/ 25 h 15534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2" name="Google Shape;252;p8">
            <a:extLst>
              <a:ext uri="{FF2B5EF4-FFF2-40B4-BE49-F238E27FC236}">
                <a16:creationId xmlns:a16="http://schemas.microsoft.com/office/drawing/2014/main" id="{3FC3C085-C916-2F46-82B3-4FE480523869}"/>
              </a:ext>
            </a:extLst>
          </p:cNvPr>
          <p:cNvSpPr>
            <a:spLocks/>
          </p:cNvSpPr>
          <p:nvPr/>
        </p:nvSpPr>
        <p:spPr bwMode="auto">
          <a:xfrm>
            <a:off x="203200" y="1270000"/>
            <a:ext cx="166688" cy="287338"/>
          </a:xfrm>
          <a:custGeom>
            <a:avLst/>
            <a:gdLst>
              <a:gd name="T0" fmla="*/ 90197 w 11870"/>
              <a:gd name="T1" fmla="*/ 14000 h 20565"/>
              <a:gd name="T2" fmla="*/ 92261 w 11870"/>
              <a:gd name="T3" fmla="*/ 16040 h 20565"/>
              <a:gd name="T4" fmla="*/ 92261 w 11870"/>
              <a:gd name="T5" fmla="*/ 19114 h 20565"/>
              <a:gd name="T6" fmla="*/ 90197 w 11870"/>
              <a:gd name="T7" fmla="*/ 21168 h 20565"/>
              <a:gd name="T8" fmla="*/ 78204 w 11870"/>
              <a:gd name="T9" fmla="*/ 21503 h 20565"/>
              <a:gd name="T10" fmla="*/ 75452 w 11870"/>
              <a:gd name="T11" fmla="*/ 20483 h 20565"/>
              <a:gd name="T12" fmla="*/ 74090 w 11870"/>
              <a:gd name="T13" fmla="*/ 17745 h 20565"/>
              <a:gd name="T14" fmla="*/ 75452 w 11870"/>
              <a:gd name="T15" fmla="*/ 15020 h 20565"/>
              <a:gd name="T16" fmla="*/ 78204 w 11870"/>
              <a:gd name="T17" fmla="*/ 13651 h 20565"/>
              <a:gd name="T18" fmla="*/ 148503 w 11870"/>
              <a:gd name="T19" fmla="*/ 35839 h 20565"/>
              <a:gd name="T20" fmla="*/ 18185 w 11870"/>
              <a:gd name="T21" fmla="*/ 233419 h 20565"/>
              <a:gd name="T22" fmla="*/ 148503 w 11870"/>
              <a:gd name="T23" fmla="*/ 35839 h 20565"/>
              <a:gd name="T24" fmla="*/ 85745 w 11870"/>
              <a:gd name="T25" fmla="*/ 248775 h 20565"/>
              <a:gd name="T26" fmla="*/ 90197 w 11870"/>
              <a:gd name="T27" fmla="*/ 250479 h 20565"/>
              <a:gd name="T28" fmla="*/ 93286 w 11870"/>
              <a:gd name="T29" fmla="*/ 253553 h 20565"/>
              <a:gd name="T30" fmla="*/ 95000 w 11870"/>
              <a:gd name="T31" fmla="*/ 257982 h 20565"/>
              <a:gd name="T32" fmla="*/ 95000 w 11870"/>
              <a:gd name="T33" fmla="*/ 262761 h 20565"/>
              <a:gd name="T34" fmla="*/ 93286 w 11870"/>
              <a:gd name="T35" fmla="*/ 267204 h 20565"/>
              <a:gd name="T36" fmla="*/ 90197 w 11870"/>
              <a:gd name="T37" fmla="*/ 270264 h 20565"/>
              <a:gd name="T38" fmla="*/ 85745 w 11870"/>
              <a:gd name="T39" fmla="*/ 271969 h 20565"/>
              <a:gd name="T40" fmla="*/ 80943 w 11870"/>
              <a:gd name="T41" fmla="*/ 271969 h 20565"/>
              <a:gd name="T42" fmla="*/ 76477 w 11870"/>
              <a:gd name="T43" fmla="*/ 270264 h 20565"/>
              <a:gd name="T44" fmla="*/ 73402 w 11870"/>
              <a:gd name="T45" fmla="*/ 267204 h 20565"/>
              <a:gd name="T46" fmla="*/ 71688 w 11870"/>
              <a:gd name="T47" fmla="*/ 262761 h 20565"/>
              <a:gd name="T48" fmla="*/ 71688 w 11870"/>
              <a:gd name="T49" fmla="*/ 257982 h 20565"/>
              <a:gd name="T50" fmla="*/ 73402 w 11870"/>
              <a:gd name="T51" fmla="*/ 253553 h 20565"/>
              <a:gd name="T52" fmla="*/ 76477 w 11870"/>
              <a:gd name="T53" fmla="*/ 250479 h 20565"/>
              <a:gd name="T54" fmla="*/ 80943 w 11870"/>
              <a:gd name="T55" fmla="*/ 248775 h 20565"/>
              <a:gd name="T56" fmla="*/ 18185 w 11870"/>
              <a:gd name="T57" fmla="*/ 0 h 20565"/>
              <a:gd name="T58" fmla="*/ 10981 w 11870"/>
              <a:gd name="T59" fmla="*/ 1369 h 20565"/>
              <a:gd name="T60" fmla="*/ 5140 w 11870"/>
              <a:gd name="T61" fmla="*/ 5128 h 20565"/>
              <a:gd name="T62" fmla="*/ 1376 w 11870"/>
              <a:gd name="T63" fmla="*/ 10926 h 20565"/>
              <a:gd name="T64" fmla="*/ 0 w 11870"/>
              <a:gd name="T65" fmla="*/ 18094 h 20565"/>
              <a:gd name="T66" fmla="*/ 351 w 11870"/>
              <a:gd name="T67" fmla="*/ 273003 h 20565"/>
              <a:gd name="T68" fmla="*/ 3089 w 11870"/>
              <a:gd name="T69" fmla="*/ 279486 h 20565"/>
              <a:gd name="T70" fmla="*/ 7892 w 11870"/>
              <a:gd name="T71" fmla="*/ 284264 h 20565"/>
              <a:gd name="T72" fmla="*/ 14408 w 11870"/>
              <a:gd name="T73" fmla="*/ 286989 h 20565"/>
              <a:gd name="T74" fmla="*/ 148503 w 11870"/>
              <a:gd name="T75" fmla="*/ 287338 h 20565"/>
              <a:gd name="T76" fmla="*/ 155707 w 11870"/>
              <a:gd name="T77" fmla="*/ 285969 h 20565"/>
              <a:gd name="T78" fmla="*/ 161534 w 11870"/>
              <a:gd name="T79" fmla="*/ 282210 h 20565"/>
              <a:gd name="T80" fmla="*/ 165312 w 11870"/>
              <a:gd name="T81" fmla="*/ 276412 h 20565"/>
              <a:gd name="T82" fmla="*/ 166688 w 11870"/>
              <a:gd name="T83" fmla="*/ 269244 h 20565"/>
              <a:gd name="T84" fmla="*/ 166337 w 11870"/>
              <a:gd name="T85" fmla="*/ 14335 h 20565"/>
              <a:gd name="T86" fmla="*/ 163599 w 11870"/>
              <a:gd name="T87" fmla="*/ 7852 h 20565"/>
              <a:gd name="T88" fmla="*/ 158796 w 11870"/>
              <a:gd name="T89" fmla="*/ 3074 h 20565"/>
              <a:gd name="T90" fmla="*/ 152280 w 11870"/>
              <a:gd name="T91" fmla="*/ 349 h 20565"/>
              <a:gd name="T92" fmla="*/ 18185 w 11870"/>
              <a:gd name="T93" fmla="*/ 0 h 20565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lnTo>
                  <a:pt x="6301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lnTo>
                  <a:pt x="1057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lnTo>
                  <a:pt x="129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13" name="Google Shape;253;p8">
            <a:extLst>
              <a:ext uri="{FF2B5EF4-FFF2-40B4-BE49-F238E27FC236}">
                <a16:creationId xmlns:a16="http://schemas.microsoft.com/office/drawing/2014/main" id="{5749DFA2-37B8-BF45-A8EA-9B8E0BAA324A}"/>
              </a:ext>
            </a:extLst>
          </p:cNvPr>
          <p:cNvGrpSpPr>
            <a:grpSpLocks/>
          </p:cNvGrpSpPr>
          <p:nvPr/>
        </p:nvGrpSpPr>
        <p:grpSpPr bwMode="auto">
          <a:xfrm>
            <a:off x="904875" y="515938"/>
            <a:ext cx="382588" cy="606425"/>
            <a:chOff x="6718575" y="2318625"/>
            <a:chExt cx="256950" cy="407375"/>
          </a:xfrm>
        </p:grpSpPr>
        <p:sp>
          <p:nvSpPr>
            <p:cNvPr id="14" name="Google Shape;254;p8">
              <a:extLst>
                <a:ext uri="{FF2B5EF4-FFF2-40B4-BE49-F238E27FC236}">
                  <a16:creationId xmlns:a16="http://schemas.microsoft.com/office/drawing/2014/main" id="{C45803AA-4583-E945-A40E-13ED3919BB0B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73600"/>
              <a:ext cx="102300" cy="22550"/>
            </a:xfrm>
            <a:custGeom>
              <a:avLst/>
              <a:gdLst>
                <a:gd name="T0" fmla="*/ 102300 w 4092"/>
                <a:gd name="T1" fmla="*/ 22550 h 902"/>
                <a:gd name="T2" fmla="*/ 102300 w 4092"/>
                <a:gd name="T3" fmla="*/ 25 h 902"/>
                <a:gd name="T4" fmla="*/ 0 w 4092"/>
                <a:gd name="T5" fmla="*/ 25 h 902"/>
                <a:gd name="T6" fmla="*/ 0 w 4092"/>
                <a:gd name="T7" fmla="*/ 22550 h 902"/>
                <a:gd name="T8" fmla="*/ 102300 w 4092"/>
                <a:gd name="T9" fmla="*/ 22550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" name="Google Shape;255;p8">
              <a:extLst>
                <a:ext uri="{FF2B5EF4-FFF2-40B4-BE49-F238E27FC236}">
                  <a16:creationId xmlns:a16="http://schemas.microsoft.com/office/drawing/2014/main" id="{A018A9B0-DFEB-9B43-AC05-E4E249B25ADA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50475"/>
              <a:ext cx="102300" cy="22550"/>
            </a:xfrm>
            <a:custGeom>
              <a:avLst/>
              <a:gdLst>
                <a:gd name="T0" fmla="*/ 102300 w 4092"/>
                <a:gd name="T1" fmla="*/ 22525 h 902"/>
                <a:gd name="T2" fmla="*/ 102300 w 4092"/>
                <a:gd name="T3" fmla="*/ 0 h 902"/>
                <a:gd name="T4" fmla="*/ 0 w 4092"/>
                <a:gd name="T5" fmla="*/ 0 h 902"/>
                <a:gd name="T6" fmla="*/ 0 w 4092"/>
                <a:gd name="T7" fmla="*/ 22525 h 902"/>
                <a:gd name="T8" fmla="*/ 102300 w 4092"/>
                <a:gd name="T9" fmla="*/ 22525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256;p8">
              <a:extLst>
                <a:ext uri="{FF2B5EF4-FFF2-40B4-BE49-F238E27FC236}">
                  <a16:creationId xmlns:a16="http://schemas.microsoft.com/office/drawing/2014/main" id="{94F7A4E7-206C-4247-BCCF-74E8F8BBEDDA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96125"/>
              <a:ext cx="102300" cy="29875"/>
            </a:xfrm>
            <a:custGeom>
              <a:avLst/>
              <a:gdLst>
                <a:gd name="T0" fmla="*/ 0 w 4092"/>
                <a:gd name="T1" fmla="*/ 25 h 1195"/>
                <a:gd name="T2" fmla="*/ 0 w 4092"/>
                <a:gd name="T3" fmla="*/ 4275 h 1195"/>
                <a:gd name="T4" fmla="*/ 0 w 4092"/>
                <a:gd name="T5" fmla="*/ 4275 h 1195"/>
                <a:gd name="T6" fmla="*/ 600 w 4092"/>
                <a:gd name="T7" fmla="*/ 7950 h 1195"/>
                <a:gd name="T8" fmla="*/ 2450 w 4092"/>
                <a:gd name="T9" fmla="*/ 11600 h 1195"/>
                <a:gd name="T10" fmla="*/ 4875 w 4092"/>
                <a:gd name="T11" fmla="*/ 14625 h 1195"/>
                <a:gd name="T12" fmla="*/ 8525 w 4092"/>
                <a:gd name="T13" fmla="*/ 16475 h 1195"/>
                <a:gd name="T14" fmla="*/ 46875 w 4092"/>
                <a:gd name="T15" fmla="*/ 29250 h 1195"/>
                <a:gd name="T16" fmla="*/ 46875 w 4092"/>
                <a:gd name="T17" fmla="*/ 29250 h 1195"/>
                <a:gd name="T18" fmla="*/ 51150 w 4092"/>
                <a:gd name="T19" fmla="*/ 29850 h 1195"/>
                <a:gd name="T20" fmla="*/ 51150 w 4092"/>
                <a:gd name="T21" fmla="*/ 29850 h 1195"/>
                <a:gd name="T22" fmla="*/ 55400 w 4092"/>
                <a:gd name="T23" fmla="*/ 29250 h 1195"/>
                <a:gd name="T24" fmla="*/ 93775 w 4092"/>
                <a:gd name="T25" fmla="*/ 16475 h 1195"/>
                <a:gd name="T26" fmla="*/ 93775 w 4092"/>
                <a:gd name="T27" fmla="*/ 16475 h 1195"/>
                <a:gd name="T28" fmla="*/ 97425 w 4092"/>
                <a:gd name="T29" fmla="*/ 14625 h 1195"/>
                <a:gd name="T30" fmla="*/ 99850 w 4092"/>
                <a:gd name="T31" fmla="*/ 11600 h 1195"/>
                <a:gd name="T32" fmla="*/ 101675 w 4092"/>
                <a:gd name="T33" fmla="*/ 7950 h 1195"/>
                <a:gd name="T34" fmla="*/ 102300 w 4092"/>
                <a:gd name="T35" fmla="*/ 4275 h 1195"/>
                <a:gd name="T36" fmla="*/ 102300 w 4092"/>
                <a:gd name="T37" fmla="*/ 25 h 1195"/>
                <a:gd name="T38" fmla="*/ 0 w 4092"/>
                <a:gd name="T39" fmla="*/ 25 h 119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257;p8">
              <a:extLst>
                <a:ext uri="{FF2B5EF4-FFF2-40B4-BE49-F238E27FC236}">
                  <a16:creationId xmlns:a16="http://schemas.microsoft.com/office/drawing/2014/main" id="{CD3AACA3-1731-9E46-82F7-1F1D7C24CD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784925" y="2459275"/>
              <a:ext cx="35350" cy="166875"/>
            </a:xfrm>
            <a:custGeom>
              <a:avLst/>
              <a:gdLst>
                <a:gd name="T0" fmla="*/ 35325 w 1414"/>
                <a:gd name="T1" fmla="*/ 166850 h 6675"/>
                <a:gd name="T2" fmla="*/ 35325 w 1414"/>
                <a:gd name="T3" fmla="*/ 166850 h 6675"/>
                <a:gd name="T4" fmla="*/ 14625 w 1414"/>
                <a:gd name="T5" fmla="*/ 71250 h 6675"/>
                <a:gd name="T6" fmla="*/ 25 w 1414"/>
                <a:gd name="T7" fmla="*/ 25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258;p8">
              <a:extLst>
                <a:ext uri="{FF2B5EF4-FFF2-40B4-BE49-F238E27FC236}">
                  <a16:creationId xmlns:a16="http://schemas.microsoft.com/office/drawing/2014/main" id="{3F48E08A-0277-3F40-B45C-64F3FE8294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8575" y="2318625"/>
              <a:ext cx="256950" cy="307525"/>
            </a:xfrm>
            <a:custGeom>
              <a:avLst/>
              <a:gdLst>
                <a:gd name="T0" fmla="*/ 179625 w 10278"/>
                <a:gd name="T1" fmla="*/ 307500 h 12301"/>
                <a:gd name="T2" fmla="*/ 186925 w 10278"/>
                <a:gd name="T3" fmla="*/ 281325 h 12301"/>
                <a:gd name="T4" fmla="*/ 197275 w 10278"/>
                <a:gd name="T5" fmla="*/ 258175 h 12301"/>
                <a:gd name="T6" fmla="*/ 209450 w 10278"/>
                <a:gd name="T7" fmla="*/ 237475 h 12301"/>
                <a:gd name="T8" fmla="*/ 229550 w 10278"/>
                <a:gd name="T9" fmla="*/ 208250 h 12301"/>
                <a:gd name="T10" fmla="*/ 241125 w 10278"/>
                <a:gd name="T11" fmla="*/ 188775 h 12301"/>
                <a:gd name="T12" fmla="*/ 250850 w 10278"/>
                <a:gd name="T13" fmla="*/ 166850 h 12301"/>
                <a:gd name="T14" fmla="*/ 255725 w 10278"/>
                <a:gd name="T15" fmla="*/ 141900 h 12301"/>
                <a:gd name="T16" fmla="*/ 256950 w 10278"/>
                <a:gd name="T17" fmla="*/ 128500 h 12301"/>
                <a:gd name="T18" fmla="*/ 255725 w 10278"/>
                <a:gd name="T19" fmla="*/ 115100 h 12301"/>
                <a:gd name="T20" fmla="*/ 250850 w 10278"/>
                <a:gd name="T21" fmla="*/ 90125 h 12301"/>
                <a:gd name="T22" fmla="*/ 241125 w 10278"/>
                <a:gd name="T23" fmla="*/ 67000 h 12301"/>
                <a:gd name="T24" fmla="*/ 227100 w 10278"/>
                <a:gd name="T25" fmla="*/ 46900 h 12301"/>
                <a:gd name="T26" fmla="*/ 210050 w 10278"/>
                <a:gd name="T27" fmla="*/ 29250 h 12301"/>
                <a:gd name="T28" fmla="*/ 189350 w 10278"/>
                <a:gd name="T29" fmla="*/ 15850 h 12301"/>
                <a:gd name="T30" fmla="*/ 166825 w 10278"/>
                <a:gd name="T31" fmla="*/ 6100 h 12301"/>
                <a:gd name="T32" fmla="*/ 141875 w 10278"/>
                <a:gd name="T33" fmla="*/ 625 h 12301"/>
                <a:gd name="T34" fmla="*/ 128475 w 10278"/>
                <a:gd name="T35" fmla="*/ 25 h 12301"/>
                <a:gd name="T36" fmla="*/ 102900 w 10278"/>
                <a:gd name="T37" fmla="*/ 2450 h 12301"/>
                <a:gd name="T38" fmla="*/ 78550 w 10278"/>
                <a:gd name="T39" fmla="*/ 10375 h 12301"/>
                <a:gd name="T40" fmla="*/ 56625 w 10278"/>
                <a:gd name="T41" fmla="*/ 21950 h 12301"/>
                <a:gd name="T42" fmla="*/ 37750 w 10278"/>
                <a:gd name="T43" fmla="*/ 37775 h 12301"/>
                <a:gd name="T44" fmla="*/ 21925 w 10278"/>
                <a:gd name="T45" fmla="*/ 56650 h 12301"/>
                <a:gd name="T46" fmla="*/ 10350 w 10278"/>
                <a:gd name="T47" fmla="*/ 78575 h 12301"/>
                <a:gd name="T48" fmla="*/ 3050 w 10278"/>
                <a:gd name="T49" fmla="*/ 102325 h 12301"/>
                <a:gd name="T50" fmla="*/ 0 w 10278"/>
                <a:gd name="T51" fmla="*/ 128500 h 12301"/>
                <a:gd name="T52" fmla="*/ 600 w 10278"/>
                <a:gd name="T53" fmla="*/ 135200 h 12301"/>
                <a:gd name="T54" fmla="*/ 3050 w 10278"/>
                <a:gd name="T55" fmla="*/ 154675 h 12301"/>
                <a:gd name="T56" fmla="*/ 10350 w 10278"/>
                <a:gd name="T57" fmla="*/ 177825 h 12301"/>
                <a:gd name="T58" fmla="*/ 21300 w 10278"/>
                <a:gd name="T59" fmla="*/ 198525 h 12301"/>
                <a:gd name="T60" fmla="*/ 34100 w 10278"/>
                <a:gd name="T61" fmla="*/ 218000 h 12301"/>
                <a:gd name="T62" fmla="*/ 53575 w 10278"/>
                <a:gd name="T63" fmla="*/ 247825 h 12301"/>
                <a:gd name="T64" fmla="*/ 65150 w 10278"/>
                <a:gd name="T65" fmla="*/ 269150 h 12301"/>
                <a:gd name="T66" fmla="*/ 74275 w 10278"/>
                <a:gd name="T67" fmla="*/ 294100 h 12301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259;p8">
              <a:extLst>
                <a:ext uri="{FF2B5EF4-FFF2-40B4-BE49-F238E27FC236}">
                  <a16:creationId xmlns:a16="http://schemas.microsoft.com/office/drawing/2014/main" id="{874B7A92-F178-E847-BBE7-D374D7B9B9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3825" y="2459275"/>
              <a:ext cx="35350" cy="166875"/>
            </a:xfrm>
            <a:custGeom>
              <a:avLst/>
              <a:gdLst>
                <a:gd name="T0" fmla="*/ 35325 w 1414"/>
                <a:gd name="T1" fmla="*/ 25 h 6675"/>
                <a:gd name="T2" fmla="*/ 35325 w 1414"/>
                <a:gd name="T3" fmla="*/ 25 h 6675"/>
                <a:gd name="T4" fmla="*/ 20725 w 1414"/>
                <a:gd name="T5" fmla="*/ 71250 h 6675"/>
                <a:gd name="T6" fmla="*/ 25 w 1414"/>
                <a:gd name="T7" fmla="*/ 166850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260;p8">
              <a:extLst>
                <a:ext uri="{FF2B5EF4-FFF2-40B4-BE49-F238E27FC236}">
                  <a16:creationId xmlns:a16="http://schemas.microsoft.com/office/drawing/2014/main" id="{B1D4DC65-D34C-034D-8FC1-2E3FB05D5CE4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1975" y="2453200"/>
              <a:ext cx="90150" cy="19500"/>
            </a:xfrm>
            <a:custGeom>
              <a:avLst/>
              <a:gdLst>
                <a:gd name="T0" fmla="*/ 25 w 3606"/>
                <a:gd name="T1" fmla="*/ 1825 h 780"/>
                <a:gd name="T2" fmla="*/ 20725 w 3606"/>
                <a:gd name="T3" fmla="*/ 19500 h 780"/>
                <a:gd name="T4" fmla="*/ 41425 w 3606"/>
                <a:gd name="T5" fmla="*/ 1825 h 780"/>
                <a:gd name="T6" fmla="*/ 41425 w 3606"/>
                <a:gd name="T7" fmla="*/ 1825 h 780"/>
                <a:gd name="T8" fmla="*/ 43250 w 3606"/>
                <a:gd name="T9" fmla="*/ 625 h 780"/>
                <a:gd name="T10" fmla="*/ 45075 w 3606"/>
                <a:gd name="T11" fmla="*/ 0 h 780"/>
                <a:gd name="T12" fmla="*/ 46900 w 3606"/>
                <a:gd name="T13" fmla="*/ 625 h 780"/>
                <a:gd name="T14" fmla="*/ 48725 w 3606"/>
                <a:gd name="T15" fmla="*/ 1825 h 780"/>
                <a:gd name="T16" fmla="*/ 69425 w 3606"/>
                <a:gd name="T17" fmla="*/ 19500 h 780"/>
                <a:gd name="T18" fmla="*/ 90125 w 3606"/>
                <a:gd name="T19" fmla="*/ 1825 h 78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261;p8">
              <a:extLst>
                <a:ext uri="{FF2B5EF4-FFF2-40B4-BE49-F238E27FC236}">
                  <a16:creationId xmlns:a16="http://schemas.microsoft.com/office/drawing/2014/main" id="{660D8089-01FD-7A4C-8A8A-9C32A2C06E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28550"/>
              <a:ext cx="102300" cy="25"/>
            </a:xfrm>
            <a:custGeom>
              <a:avLst/>
              <a:gdLst>
                <a:gd name="T0" fmla="*/ 0 w 4092"/>
                <a:gd name="T1" fmla="*/ 25 h 1"/>
                <a:gd name="T2" fmla="*/ 102300 w 4092"/>
                <a:gd name="T3" fmla="*/ 25 h 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" name="Google Shape;262;p8">
            <a:extLst>
              <a:ext uri="{FF2B5EF4-FFF2-40B4-BE49-F238E27FC236}">
                <a16:creationId xmlns:a16="http://schemas.microsoft.com/office/drawing/2014/main" id="{EB90FD47-69D8-224A-BBB7-EE8575A9E89B}"/>
              </a:ext>
            </a:extLst>
          </p:cNvPr>
          <p:cNvGrpSpPr>
            <a:grpSpLocks/>
          </p:cNvGrpSpPr>
          <p:nvPr/>
        </p:nvGrpSpPr>
        <p:grpSpPr bwMode="auto">
          <a:xfrm>
            <a:off x="336550" y="1839913"/>
            <a:ext cx="341313" cy="350837"/>
            <a:chOff x="3951850" y="2985350"/>
            <a:chExt cx="407950" cy="416500"/>
          </a:xfrm>
        </p:grpSpPr>
        <p:sp>
          <p:nvSpPr>
            <p:cNvPr id="23" name="Google Shape;263;p8">
              <a:extLst>
                <a:ext uri="{FF2B5EF4-FFF2-40B4-BE49-F238E27FC236}">
                  <a16:creationId xmlns:a16="http://schemas.microsoft.com/office/drawing/2014/main" id="{319382C7-0E92-2045-A4AD-FD6767B257A5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1850" y="2985350"/>
              <a:ext cx="314800" cy="314825"/>
            </a:xfrm>
            <a:custGeom>
              <a:avLst/>
              <a:gdLst>
                <a:gd name="T0" fmla="*/ 157100 w 12592"/>
                <a:gd name="T1" fmla="*/ 25 h 12593"/>
                <a:gd name="T2" fmla="*/ 141275 w 12592"/>
                <a:gd name="T3" fmla="*/ 1225 h 12593"/>
                <a:gd name="T4" fmla="*/ 125425 w 12592"/>
                <a:gd name="T5" fmla="*/ 3675 h 12593"/>
                <a:gd name="T6" fmla="*/ 110825 w 12592"/>
                <a:gd name="T7" fmla="*/ 7325 h 12593"/>
                <a:gd name="T8" fmla="*/ 96200 w 12592"/>
                <a:gd name="T9" fmla="*/ 12800 h 12593"/>
                <a:gd name="T10" fmla="*/ 82200 w 12592"/>
                <a:gd name="T11" fmla="*/ 19500 h 12593"/>
                <a:gd name="T12" fmla="*/ 69425 w 12592"/>
                <a:gd name="T13" fmla="*/ 26800 h 12593"/>
                <a:gd name="T14" fmla="*/ 46275 w 12592"/>
                <a:gd name="T15" fmla="*/ 46300 h 12593"/>
                <a:gd name="T16" fmla="*/ 26800 w 12592"/>
                <a:gd name="T17" fmla="*/ 69425 h 12593"/>
                <a:gd name="T18" fmla="*/ 18875 w 12592"/>
                <a:gd name="T19" fmla="*/ 82825 h 12593"/>
                <a:gd name="T20" fmla="*/ 12175 w 12592"/>
                <a:gd name="T21" fmla="*/ 96225 h 12593"/>
                <a:gd name="T22" fmla="*/ 7300 w 12592"/>
                <a:gd name="T23" fmla="*/ 110825 h 12593"/>
                <a:gd name="T24" fmla="*/ 3050 w 12592"/>
                <a:gd name="T25" fmla="*/ 126050 h 12593"/>
                <a:gd name="T26" fmla="*/ 625 w 12592"/>
                <a:gd name="T27" fmla="*/ 141275 h 12593"/>
                <a:gd name="T28" fmla="*/ 0 w 12592"/>
                <a:gd name="T29" fmla="*/ 157700 h 12593"/>
                <a:gd name="T30" fmla="*/ 0 w 12592"/>
                <a:gd name="T31" fmla="*/ 165625 h 12593"/>
                <a:gd name="T32" fmla="*/ 1825 w 12592"/>
                <a:gd name="T33" fmla="*/ 181450 h 12593"/>
                <a:gd name="T34" fmla="*/ 4875 w 12592"/>
                <a:gd name="T35" fmla="*/ 196675 h 12593"/>
                <a:gd name="T36" fmla="*/ 9750 w 12592"/>
                <a:gd name="T37" fmla="*/ 211900 h 12593"/>
                <a:gd name="T38" fmla="*/ 15225 w 12592"/>
                <a:gd name="T39" fmla="*/ 225900 h 12593"/>
                <a:gd name="T40" fmla="*/ 22525 w 12592"/>
                <a:gd name="T41" fmla="*/ 239300 h 12593"/>
                <a:gd name="T42" fmla="*/ 35925 w 12592"/>
                <a:gd name="T43" fmla="*/ 257575 h 12593"/>
                <a:gd name="T44" fmla="*/ 57250 w 12592"/>
                <a:gd name="T45" fmla="*/ 278875 h 12593"/>
                <a:gd name="T46" fmla="*/ 75500 w 12592"/>
                <a:gd name="T47" fmla="*/ 292275 h 12593"/>
                <a:gd name="T48" fmla="*/ 88900 w 12592"/>
                <a:gd name="T49" fmla="*/ 299575 h 12593"/>
                <a:gd name="T50" fmla="*/ 103525 w 12592"/>
                <a:gd name="T51" fmla="*/ 305050 h 12593"/>
                <a:gd name="T52" fmla="*/ 118125 w 12592"/>
                <a:gd name="T53" fmla="*/ 309925 h 12593"/>
                <a:gd name="T54" fmla="*/ 133350 w 12592"/>
                <a:gd name="T55" fmla="*/ 312975 h 12593"/>
                <a:gd name="T56" fmla="*/ 149175 w 12592"/>
                <a:gd name="T57" fmla="*/ 314800 h 12593"/>
                <a:gd name="T58" fmla="*/ 157100 w 12592"/>
                <a:gd name="T59" fmla="*/ 314800 h 12593"/>
                <a:gd name="T60" fmla="*/ 173525 w 12592"/>
                <a:gd name="T61" fmla="*/ 314200 h 12593"/>
                <a:gd name="T62" fmla="*/ 188750 w 12592"/>
                <a:gd name="T63" fmla="*/ 311750 h 12593"/>
                <a:gd name="T64" fmla="*/ 203975 w 12592"/>
                <a:gd name="T65" fmla="*/ 307500 h 12593"/>
                <a:gd name="T66" fmla="*/ 218600 w 12592"/>
                <a:gd name="T67" fmla="*/ 302625 h 12593"/>
                <a:gd name="T68" fmla="*/ 231975 w 12592"/>
                <a:gd name="T69" fmla="*/ 295925 h 12593"/>
                <a:gd name="T70" fmla="*/ 245375 w 12592"/>
                <a:gd name="T71" fmla="*/ 288000 h 12593"/>
                <a:gd name="T72" fmla="*/ 268525 w 12592"/>
                <a:gd name="T73" fmla="*/ 268525 h 12593"/>
                <a:gd name="T74" fmla="*/ 288000 w 12592"/>
                <a:gd name="T75" fmla="*/ 245400 h 12593"/>
                <a:gd name="T76" fmla="*/ 295300 w 12592"/>
                <a:gd name="T77" fmla="*/ 232600 h 12593"/>
                <a:gd name="T78" fmla="*/ 302000 w 12592"/>
                <a:gd name="T79" fmla="*/ 218600 h 12593"/>
                <a:gd name="T80" fmla="*/ 307475 w 12592"/>
                <a:gd name="T81" fmla="*/ 204600 h 12593"/>
                <a:gd name="T82" fmla="*/ 311150 w 12592"/>
                <a:gd name="T83" fmla="*/ 189375 h 12593"/>
                <a:gd name="T84" fmla="*/ 313575 w 12592"/>
                <a:gd name="T85" fmla="*/ 173550 h 12593"/>
                <a:gd name="T86" fmla="*/ 314800 w 12592"/>
                <a:gd name="T87" fmla="*/ 157700 h 12593"/>
                <a:gd name="T88" fmla="*/ 314175 w 12592"/>
                <a:gd name="T89" fmla="*/ 149200 h 12593"/>
                <a:gd name="T90" fmla="*/ 312975 w 12592"/>
                <a:gd name="T91" fmla="*/ 133350 h 12593"/>
                <a:gd name="T92" fmla="*/ 309925 w 12592"/>
                <a:gd name="T93" fmla="*/ 118125 h 12593"/>
                <a:gd name="T94" fmla="*/ 305050 w 12592"/>
                <a:gd name="T95" fmla="*/ 103525 h 12593"/>
                <a:gd name="T96" fmla="*/ 298950 w 12592"/>
                <a:gd name="T97" fmla="*/ 89525 h 12593"/>
                <a:gd name="T98" fmla="*/ 291650 w 12592"/>
                <a:gd name="T99" fmla="*/ 76125 h 12593"/>
                <a:gd name="T100" fmla="*/ 278875 w 12592"/>
                <a:gd name="T101" fmla="*/ 57250 h 12593"/>
                <a:gd name="T102" fmla="*/ 257550 w 12592"/>
                <a:gd name="T103" fmla="*/ 35925 h 12593"/>
                <a:gd name="T104" fmla="*/ 238675 w 12592"/>
                <a:gd name="T105" fmla="*/ 23150 h 12593"/>
                <a:gd name="T106" fmla="*/ 225300 w 12592"/>
                <a:gd name="T107" fmla="*/ 15850 h 12593"/>
                <a:gd name="T108" fmla="*/ 211275 w 12592"/>
                <a:gd name="T109" fmla="*/ 9750 h 12593"/>
                <a:gd name="T110" fmla="*/ 196675 w 12592"/>
                <a:gd name="T111" fmla="*/ 5500 h 12593"/>
                <a:gd name="T112" fmla="*/ 181450 w 12592"/>
                <a:gd name="T113" fmla="*/ 1850 h 12593"/>
                <a:gd name="T114" fmla="*/ 165625 w 12592"/>
                <a:gd name="T115" fmla="*/ 625 h 12593"/>
                <a:gd name="T116" fmla="*/ 157100 w 12592"/>
                <a:gd name="T117" fmla="*/ 25 h 12593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" name="Google Shape;264;p8">
              <a:extLst>
                <a:ext uri="{FF2B5EF4-FFF2-40B4-BE49-F238E27FC236}">
                  <a16:creationId xmlns:a16="http://schemas.microsoft.com/office/drawing/2014/main" id="{F49AA946-0A48-0045-9C24-D942F99F7E57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8375" y="3021875"/>
              <a:ext cx="241750" cy="241750"/>
            </a:xfrm>
            <a:custGeom>
              <a:avLst/>
              <a:gdLst>
                <a:gd name="T0" fmla="*/ 120575 w 9670"/>
                <a:gd name="T1" fmla="*/ 25 h 9670"/>
                <a:gd name="T2" fmla="*/ 96225 w 9670"/>
                <a:gd name="T3" fmla="*/ 2450 h 9670"/>
                <a:gd name="T4" fmla="*/ 73675 w 9670"/>
                <a:gd name="T5" fmla="*/ 9775 h 9670"/>
                <a:gd name="T6" fmla="*/ 53600 w 9670"/>
                <a:gd name="T7" fmla="*/ 20725 h 9670"/>
                <a:gd name="T8" fmla="*/ 35325 w 9670"/>
                <a:gd name="T9" fmla="*/ 35950 h 9670"/>
                <a:gd name="T10" fmla="*/ 20725 w 9670"/>
                <a:gd name="T11" fmla="*/ 53600 h 9670"/>
                <a:gd name="T12" fmla="*/ 9750 w 9670"/>
                <a:gd name="T13" fmla="*/ 74300 h 9670"/>
                <a:gd name="T14" fmla="*/ 2450 w 9670"/>
                <a:gd name="T15" fmla="*/ 96825 h 9670"/>
                <a:gd name="T16" fmla="*/ 25 w 9670"/>
                <a:gd name="T17" fmla="*/ 121175 h 9670"/>
                <a:gd name="T18" fmla="*/ 625 w 9670"/>
                <a:gd name="T19" fmla="*/ 133375 h 9670"/>
                <a:gd name="T20" fmla="*/ 5500 w 9670"/>
                <a:gd name="T21" fmla="*/ 157100 h 9670"/>
                <a:gd name="T22" fmla="*/ 14625 w 9670"/>
                <a:gd name="T23" fmla="*/ 178425 h 9670"/>
                <a:gd name="T24" fmla="*/ 27400 w 9670"/>
                <a:gd name="T25" fmla="*/ 197900 h 9670"/>
                <a:gd name="T26" fmla="*/ 43850 w 9670"/>
                <a:gd name="T27" fmla="*/ 214350 h 9670"/>
                <a:gd name="T28" fmla="*/ 63325 w 9670"/>
                <a:gd name="T29" fmla="*/ 227125 h 9670"/>
                <a:gd name="T30" fmla="*/ 84650 w 9670"/>
                <a:gd name="T31" fmla="*/ 236275 h 9670"/>
                <a:gd name="T32" fmla="*/ 108400 w 9670"/>
                <a:gd name="T33" fmla="*/ 241125 h 9670"/>
                <a:gd name="T34" fmla="*/ 120575 w 9670"/>
                <a:gd name="T35" fmla="*/ 241750 h 9670"/>
                <a:gd name="T36" fmla="*/ 144925 w 9670"/>
                <a:gd name="T37" fmla="*/ 239300 h 9670"/>
                <a:gd name="T38" fmla="*/ 167450 w 9670"/>
                <a:gd name="T39" fmla="*/ 232000 h 9670"/>
                <a:gd name="T40" fmla="*/ 188150 w 9670"/>
                <a:gd name="T41" fmla="*/ 221050 h 9670"/>
                <a:gd name="T42" fmla="*/ 205800 w 9670"/>
                <a:gd name="T43" fmla="*/ 206425 h 9670"/>
                <a:gd name="T44" fmla="*/ 221025 w 9670"/>
                <a:gd name="T45" fmla="*/ 188175 h 9670"/>
                <a:gd name="T46" fmla="*/ 232000 w 9670"/>
                <a:gd name="T47" fmla="*/ 168075 h 9670"/>
                <a:gd name="T48" fmla="*/ 239300 w 9670"/>
                <a:gd name="T49" fmla="*/ 145550 h 9670"/>
                <a:gd name="T50" fmla="*/ 241725 w 9670"/>
                <a:gd name="T51" fmla="*/ 121175 h 9670"/>
                <a:gd name="T52" fmla="*/ 241125 w 9670"/>
                <a:gd name="T53" fmla="*/ 108400 h 9670"/>
                <a:gd name="T54" fmla="*/ 236250 w 9670"/>
                <a:gd name="T55" fmla="*/ 85275 h 9670"/>
                <a:gd name="T56" fmla="*/ 227125 w 9670"/>
                <a:gd name="T57" fmla="*/ 63350 h 9670"/>
                <a:gd name="T58" fmla="*/ 213725 w 9670"/>
                <a:gd name="T59" fmla="*/ 44475 h 9670"/>
                <a:gd name="T60" fmla="*/ 197300 w 9670"/>
                <a:gd name="T61" fmla="*/ 28025 h 9670"/>
                <a:gd name="T62" fmla="*/ 178400 w 9670"/>
                <a:gd name="T63" fmla="*/ 14625 h 9670"/>
                <a:gd name="T64" fmla="*/ 156500 w 9670"/>
                <a:gd name="T65" fmla="*/ 5500 h 9670"/>
                <a:gd name="T66" fmla="*/ 133350 w 9670"/>
                <a:gd name="T67" fmla="*/ 625 h 9670"/>
                <a:gd name="T68" fmla="*/ 120575 w 9670"/>
                <a:gd name="T69" fmla="*/ 25 h 9670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265;p8">
              <a:extLst>
                <a:ext uri="{FF2B5EF4-FFF2-40B4-BE49-F238E27FC236}">
                  <a16:creationId xmlns:a16="http://schemas.microsoft.com/office/drawing/2014/main" id="{F9F6FD9E-FE4B-D64C-8FD8-A085B24A52B5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4300" y="3058425"/>
              <a:ext cx="84650" cy="84650"/>
            </a:xfrm>
            <a:custGeom>
              <a:avLst/>
              <a:gdLst>
                <a:gd name="T0" fmla="*/ 0 w 3386"/>
                <a:gd name="T1" fmla="*/ 84625 h 3386"/>
                <a:gd name="T2" fmla="*/ 0 w 3386"/>
                <a:gd name="T3" fmla="*/ 84625 h 3386"/>
                <a:gd name="T4" fmla="*/ 625 w 3386"/>
                <a:gd name="T5" fmla="*/ 75500 h 3386"/>
                <a:gd name="T6" fmla="*/ 1850 w 3386"/>
                <a:gd name="T7" fmla="*/ 67600 h 3386"/>
                <a:gd name="T8" fmla="*/ 3675 w 3386"/>
                <a:gd name="T9" fmla="*/ 59075 h 3386"/>
                <a:gd name="T10" fmla="*/ 6700 w 3386"/>
                <a:gd name="T11" fmla="*/ 51750 h 3386"/>
                <a:gd name="T12" fmla="*/ 10350 w 3386"/>
                <a:gd name="T13" fmla="*/ 43850 h 3386"/>
                <a:gd name="T14" fmla="*/ 14625 w 3386"/>
                <a:gd name="T15" fmla="*/ 37150 h 3386"/>
                <a:gd name="T16" fmla="*/ 19500 w 3386"/>
                <a:gd name="T17" fmla="*/ 30450 h 3386"/>
                <a:gd name="T18" fmla="*/ 24975 w 3386"/>
                <a:gd name="T19" fmla="*/ 24350 h 3386"/>
                <a:gd name="T20" fmla="*/ 31075 w 3386"/>
                <a:gd name="T21" fmla="*/ 18875 h 3386"/>
                <a:gd name="T22" fmla="*/ 37750 w 3386"/>
                <a:gd name="T23" fmla="*/ 14000 h 3386"/>
                <a:gd name="T24" fmla="*/ 44450 w 3386"/>
                <a:gd name="T25" fmla="*/ 9750 h 3386"/>
                <a:gd name="T26" fmla="*/ 51775 w 3386"/>
                <a:gd name="T27" fmla="*/ 6100 h 3386"/>
                <a:gd name="T28" fmla="*/ 59675 w 3386"/>
                <a:gd name="T29" fmla="*/ 3650 h 3386"/>
                <a:gd name="T30" fmla="*/ 67600 w 3386"/>
                <a:gd name="T31" fmla="*/ 1225 h 3386"/>
                <a:gd name="T32" fmla="*/ 76125 w 3386"/>
                <a:gd name="T33" fmla="*/ 0 h 3386"/>
                <a:gd name="T34" fmla="*/ 84650 w 3386"/>
                <a:gd name="T35" fmla="*/ 0 h 338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266;p8">
              <a:extLst>
                <a:ext uri="{FF2B5EF4-FFF2-40B4-BE49-F238E27FC236}">
                  <a16:creationId xmlns:a16="http://schemas.microsoft.com/office/drawing/2014/main" id="{016B1EE6-221F-6947-AF7E-D03F97E299AE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5750" y="3248375"/>
              <a:ext cx="154050" cy="153475"/>
            </a:xfrm>
            <a:custGeom>
              <a:avLst/>
              <a:gdLst>
                <a:gd name="T0" fmla="*/ 0 w 6162"/>
                <a:gd name="T1" fmla="*/ 25600 h 6139"/>
                <a:gd name="T2" fmla="*/ 124225 w 6162"/>
                <a:gd name="T3" fmla="*/ 149800 h 6139"/>
                <a:gd name="T4" fmla="*/ 124225 w 6162"/>
                <a:gd name="T5" fmla="*/ 149800 h 6139"/>
                <a:gd name="T6" fmla="*/ 126050 w 6162"/>
                <a:gd name="T7" fmla="*/ 151025 h 6139"/>
                <a:gd name="T8" fmla="*/ 127875 w 6162"/>
                <a:gd name="T9" fmla="*/ 152250 h 6139"/>
                <a:gd name="T10" fmla="*/ 130300 w 6162"/>
                <a:gd name="T11" fmla="*/ 152850 h 6139"/>
                <a:gd name="T12" fmla="*/ 132750 w 6162"/>
                <a:gd name="T13" fmla="*/ 153450 h 6139"/>
                <a:gd name="T14" fmla="*/ 135175 w 6162"/>
                <a:gd name="T15" fmla="*/ 152850 h 6139"/>
                <a:gd name="T16" fmla="*/ 137000 w 6162"/>
                <a:gd name="T17" fmla="*/ 152250 h 6139"/>
                <a:gd name="T18" fmla="*/ 139425 w 6162"/>
                <a:gd name="T19" fmla="*/ 151025 h 6139"/>
                <a:gd name="T20" fmla="*/ 141275 w 6162"/>
                <a:gd name="T21" fmla="*/ 149800 h 6139"/>
                <a:gd name="T22" fmla="*/ 150400 w 6162"/>
                <a:gd name="T23" fmla="*/ 140675 h 6139"/>
                <a:gd name="T24" fmla="*/ 150400 w 6162"/>
                <a:gd name="T25" fmla="*/ 140675 h 6139"/>
                <a:gd name="T26" fmla="*/ 152225 w 6162"/>
                <a:gd name="T27" fmla="*/ 138850 h 6139"/>
                <a:gd name="T28" fmla="*/ 153450 w 6162"/>
                <a:gd name="T29" fmla="*/ 136400 h 6139"/>
                <a:gd name="T30" fmla="*/ 154050 w 6162"/>
                <a:gd name="T31" fmla="*/ 133975 h 6139"/>
                <a:gd name="T32" fmla="*/ 154050 w 6162"/>
                <a:gd name="T33" fmla="*/ 132150 h 6139"/>
                <a:gd name="T34" fmla="*/ 154050 w 6162"/>
                <a:gd name="T35" fmla="*/ 129700 h 6139"/>
                <a:gd name="T36" fmla="*/ 153450 w 6162"/>
                <a:gd name="T37" fmla="*/ 127275 h 6139"/>
                <a:gd name="T38" fmla="*/ 152225 w 6162"/>
                <a:gd name="T39" fmla="*/ 125450 h 6139"/>
                <a:gd name="T40" fmla="*/ 150400 w 6162"/>
                <a:gd name="T41" fmla="*/ 123025 h 6139"/>
                <a:gd name="T42" fmla="*/ 26800 w 6162"/>
                <a:gd name="T43" fmla="*/ 25 h 6139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7" name="Google Shape;267;p8">
            <a:extLst>
              <a:ext uri="{FF2B5EF4-FFF2-40B4-BE49-F238E27FC236}">
                <a16:creationId xmlns:a16="http://schemas.microsoft.com/office/drawing/2014/main" id="{9CFB199E-4118-084A-9F86-621FA7F05720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486775" y="4230688"/>
            <a:ext cx="819150" cy="709612"/>
          </a:xfrm>
          <a:prstGeom prst="hexagon">
            <a:avLst>
              <a:gd name="adj" fmla="val 28672"/>
              <a:gd name="vf" fmla="val 115470"/>
            </a:avLst>
          </a:prstGeom>
          <a:noFill/>
          <a:ln w="9525">
            <a:solidFill>
              <a:srgbClr val="184769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28" name="Google Shape;268;p8">
            <a:extLst>
              <a:ext uri="{FF2B5EF4-FFF2-40B4-BE49-F238E27FC236}">
                <a16:creationId xmlns:a16="http://schemas.microsoft.com/office/drawing/2014/main" id="{7253E377-9919-2942-BFCE-36CFE84B2CAF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124825" y="4616450"/>
            <a:ext cx="428625" cy="369888"/>
          </a:xfrm>
          <a:prstGeom prst="hexagon">
            <a:avLst>
              <a:gd name="adj" fmla="val 28766"/>
              <a:gd name="vf" fmla="val 115470"/>
            </a:avLst>
          </a:pr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29" name="Google Shape;269;p8">
            <a:extLst>
              <a:ext uri="{FF2B5EF4-FFF2-40B4-BE49-F238E27FC236}">
                <a16:creationId xmlns:a16="http://schemas.microsoft.com/office/drawing/2014/main" id="{B5298EB5-3567-A440-9758-D88DC0373E5E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7821613" y="2935288"/>
            <a:ext cx="819150" cy="709612"/>
          </a:xfrm>
          <a:prstGeom prst="hexagon">
            <a:avLst>
              <a:gd name="adj" fmla="val 28661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0" name="Google Shape;270;p8">
            <a:extLst>
              <a:ext uri="{FF2B5EF4-FFF2-40B4-BE49-F238E27FC236}">
                <a16:creationId xmlns:a16="http://schemas.microsoft.com/office/drawing/2014/main" id="{EEF044E3-DA67-B64E-B3AA-64CE775E574A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486775" y="3511550"/>
            <a:ext cx="358775" cy="311150"/>
          </a:xfrm>
          <a:prstGeom prst="hexagon">
            <a:avLst>
              <a:gd name="adj" fmla="val 28618"/>
              <a:gd name="vf" fmla="val 115470"/>
            </a:avLst>
          </a:prstGeom>
          <a:noFill/>
          <a:ln w="19050">
            <a:solidFill>
              <a:srgbClr val="00E1C6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1" name="Google Shape;271;p8">
            <a:extLst>
              <a:ext uri="{FF2B5EF4-FFF2-40B4-BE49-F238E27FC236}">
                <a16:creationId xmlns:a16="http://schemas.microsoft.com/office/drawing/2014/main" id="{744F87F3-FBEC-CB42-ADF2-C73404955303}"/>
              </a:ext>
            </a:extLst>
          </p:cNvPr>
          <p:cNvSpPr>
            <a:spLocks/>
          </p:cNvSpPr>
          <p:nvPr/>
        </p:nvSpPr>
        <p:spPr bwMode="auto">
          <a:xfrm>
            <a:off x="8772525" y="4462463"/>
            <a:ext cx="247650" cy="247650"/>
          </a:xfrm>
          <a:custGeom>
            <a:avLst/>
            <a:gdLst>
              <a:gd name="T0" fmla="*/ 139121 w 17000"/>
              <a:gd name="T1" fmla="*/ 86464 h 16999"/>
              <a:gd name="T2" fmla="*/ 152290 w 17000"/>
              <a:gd name="T3" fmla="*/ 95365 h 16999"/>
              <a:gd name="T4" fmla="*/ 161176 w 17000"/>
              <a:gd name="T5" fmla="*/ 108521 h 16999"/>
              <a:gd name="T6" fmla="*/ 164032 w 17000"/>
              <a:gd name="T7" fmla="*/ 123818 h 16999"/>
              <a:gd name="T8" fmla="*/ 161176 w 17000"/>
              <a:gd name="T9" fmla="*/ 139129 h 16999"/>
              <a:gd name="T10" fmla="*/ 152290 w 17000"/>
              <a:gd name="T11" fmla="*/ 152285 h 16999"/>
              <a:gd name="T12" fmla="*/ 139121 w 17000"/>
              <a:gd name="T13" fmla="*/ 161186 h 16999"/>
              <a:gd name="T14" fmla="*/ 119906 w 17000"/>
              <a:gd name="T15" fmla="*/ 164027 h 16999"/>
              <a:gd name="T16" fmla="*/ 104974 w 17000"/>
              <a:gd name="T17" fmla="*/ 159409 h 16999"/>
              <a:gd name="T18" fmla="*/ 92519 w 17000"/>
              <a:gd name="T19" fmla="*/ 149080 h 16999"/>
              <a:gd name="T20" fmla="*/ 85396 w 17000"/>
              <a:gd name="T21" fmla="*/ 135210 h 16999"/>
              <a:gd name="T22" fmla="*/ 83618 w 17000"/>
              <a:gd name="T23" fmla="*/ 119913 h 16999"/>
              <a:gd name="T24" fmla="*/ 88251 w 17000"/>
              <a:gd name="T25" fmla="*/ 104966 h 16999"/>
              <a:gd name="T26" fmla="*/ 98565 w 17000"/>
              <a:gd name="T27" fmla="*/ 92510 h 16999"/>
              <a:gd name="T28" fmla="*/ 112448 w 17000"/>
              <a:gd name="T29" fmla="*/ 85401 h 16999"/>
              <a:gd name="T30" fmla="*/ 115288 w 17000"/>
              <a:gd name="T31" fmla="*/ 0 h 16999"/>
              <a:gd name="T32" fmla="*/ 106752 w 17000"/>
              <a:gd name="T33" fmla="*/ 3555 h 16999"/>
              <a:gd name="T34" fmla="*/ 102483 w 17000"/>
              <a:gd name="T35" fmla="*/ 11393 h 16999"/>
              <a:gd name="T36" fmla="*/ 84332 w 17000"/>
              <a:gd name="T37" fmla="*/ 42700 h 16999"/>
              <a:gd name="T38" fmla="*/ 55153 w 17000"/>
              <a:gd name="T39" fmla="*/ 27403 h 16999"/>
              <a:gd name="T40" fmla="*/ 46267 w 17000"/>
              <a:gd name="T41" fmla="*/ 27753 h 16999"/>
              <a:gd name="T42" fmla="*/ 28829 w 17000"/>
              <a:gd name="T43" fmla="*/ 44128 h 16999"/>
              <a:gd name="T44" fmla="*/ 26702 w 17000"/>
              <a:gd name="T45" fmla="*/ 53015 h 16999"/>
              <a:gd name="T46" fmla="*/ 45203 w 17000"/>
              <a:gd name="T47" fmla="*/ 79355 h 16999"/>
              <a:gd name="T48" fmla="*/ 37016 w 17000"/>
              <a:gd name="T49" fmla="*/ 99634 h 16999"/>
              <a:gd name="T50" fmla="*/ 4997 w 17000"/>
              <a:gd name="T51" fmla="*/ 105316 h 16999"/>
              <a:gd name="T52" fmla="*/ 364 w 17000"/>
              <a:gd name="T53" fmla="*/ 112789 h 16999"/>
              <a:gd name="T54" fmla="*/ 1078 w 17000"/>
              <a:gd name="T55" fmla="*/ 136988 h 16999"/>
              <a:gd name="T56" fmla="*/ 7124 w 17000"/>
              <a:gd name="T57" fmla="*/ 143747 h 16999"/>
              <a:gd name="T58" fmla="*/ 38444 w 17000"/>
              <a:gd name="T59" fmla="*/ 152998 h 16999"/>
              <a:gd name="T60" fmla="*/ 29543 w 17000"/>
              <a:gd name="T61" fmla="*/ 188225 h 16999"/>
              <a:gd name="T62" fmla="*/ 26702 w 17000"/>
              <a:gd name="T63" fmla="*/ 196762 h 16999"/>
              <a:gd name="T64" fmla="*/ 30257 w 17000"/>
              <a:gd name="T65" fmla="*/ 205299 h 16999"/>
              <a:gd name="T66" fmla="*/ 48394 w 17000"/>
              <a:gd name="T67" fmla="*/ 220596 h 16999"/>
              <a:gd name="T68" fmla="*/ 57295 w 17000"/>
              <a:gd name="T69" fmla="*/ 219533 h 16999"/>
              <a:gd name="T70" fmla="*/ 89314 w 17000"/>
              <a:gd name="T71" fmla="*/ 207077 h 16999"/>
              <a:gd name="T72" fmla="*/ 103197 w 17000"/>
              <a:gd name="T73" fmla="*/ 238399 h 16999"/>
              <a:gd name="T74" fmla="*/ 108879 w 17000"/>
              <a:gd name="T75" fmla="*/ 245508 h 16999"/>
              <a:gd name="T76" fmla="*/ 132362 w 17000"/>
              <a:gd name="T77" fmla="*/ 247650 h 16999"/>
              <a:gd name="T78" fmla="*/ 140898 w 17000"/>
              <a:gd name="T79" fmla="*/ 244081 h 16999"/>
              <a:gd name="T80" fmla="*/ 145167 w 17000"/>
              <a:gd name="T81" fmla="*/ 236257 h 16999"/>
              <a:gd name="T82" fmla="*/ 163318 w 17000"/>
              <a:gd name="T83" fmla="*/ 204950 h 16999"/>
              <a:gd name="T84" fmla="*/ 192497 w 17000"/>
              <a:gd name="T85" fmla="*/ 220247 h 16999"/>
              <a:gd name="T86" fmla="*/ 201383 w 17000"/>
              <a:gd name="T87" fmla="*/ 219897 h 16999"/>
              <a:gd name="T88" fmla="*/ 218821 w 17000"/>
              <a:gd name="T89" fmla="*/ 203522 h 16999"/>
              <a:gd name="T90" fmla="*/ 220962 w 17000"/>
              <a:gd name="T91" fmla="*/ 194635 h 16999"/>
              <a:gd name="T92" fmla="*/ 202461 w 17000"/>
              <a:gd name="T93" fmla="*/ 168295 h 16999"/>
              <a:gd name="T94" fmla="*/ 210634 w 17000"/>
              <a:gd name="T95" fmla="*/ 148016 h 16999"/>
              <a:gd name="T96" fmla="*/ 242653 w 17000"/>
              <a:gd name="T97" fmla="*/ 142320 h 16999"/>
              <a:gd name="T98" fmla="*/ 247286 w 17000"/>
              <a:gd name="T99" fmla="*/ 134861 h 16999"/>
              <a:gd name="T100" fmla="*/ 246572 w 17000"/>
              <a:gd name="T101" fmla="*/ 110662 h 16999"/>
              <a:gd name="T102" fmla="*/ 240526 w 17000"/>
              <a:gd name="T103" fmla="*/ 103903 h 16999"/>
              <a:gd name="T104" fmla="*/ 209221 w 17000"/>
              <a:gd name="T105" fmla="*/ 94652 h 16999"/>
              <a:gd name="T106" fmla="*/ 218471 w 17000"/>
              <a:gd name="T107" fmla="*/ 59425 h 16999"/>
              <a:gd name="T108" fmla="*/ 220962 w 17000"/>
              <a:gd name="T109" fmla="*/ 50888 h 16999"/>
              <a:gd name="T110" fmla="*/ 217393 w 17000"/>
              <a:gd name="T111" fmla="*/ 42351 h 16999"/>
              <a:gd name="T112" fmla="*/ 199256 w 17000"/>
              <a:gd name="T113" fmla="*/ 27039 h 16999"/>
              <a:gd name="T114" fmla="*/ 190355 w 17000"/>
              <a:gd name="T115" fmla="*/ 28117 h 16999"/>
              <a:gd name="T116" fmla="*/ 158336 w 17000"/>
              <a:gd name="T117" fmla="*/ 40559 h 16999"/>
              <a:gd name="T118" fmla="*/ 144467 w 17000"/>
              <a:gd name="T119" fmla="*/ 9251 h 16999"/>
              <a:gd name="T120" fmla="*/ 138771 w 17000"/>
              <a:gd name="T121" fmla="*/ 2142 h 16999"/>
              <a:gd name="T122" fmla="*/ 115288 w 17000"/>
              <a:gd name="T123" fmla="*/ 0 h 16999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lnTo>
                  <a:pt x="8769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lnTo>
                  <a:pt x="7914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32" name="Google Shape;272;p8">
            <a:extLst>
              <a:ext uri="{FF2B5EF4-FFF2-40B4-BE49-F238E27FC236}">
                <a16:creationId xmlns:a16="http://schemas.microsoft.com/office/drawing/2014/main" id="{A2869B74-CF73-C242-BE06-A06F4D3D5309}"/>
              </a:ext>
            </a:extLst>
          </p:cNvPr>
          <p:cNvGrpSpPr>
            <a:grpSpLocks/>
          </p:cNvGrpSpPr>
          <p:nvPr/>
        </p:nvGrpSpPr>
        <p:grpSpPr bwMode="auto">
          <a:xfrm>
            <a:off x="7353300" y="3427413"/>
            <a:ext cx="455613" cy="436562"/>
            <a:chOff x="5241175" y="4959100"/>
            <a:chExt cx="539775" cy="517775"/>
          </a:xfrm>
        </p:grpSpPr>
        <p:sp>
          <p:nvSpPr>
            <p:cNvPr id="33" name="Google Shape;273;p8">
              <a:extLst>
                <a:ext uri="{FF2B5EF4-FFF2-40B4-BE49-F238E27FC236}">
                  <a16:creationId xmlns:a16="http://schemas.microsoft.com/office/drawing/2014/main" id="{8824665E-663B-E04A-808B-5426844B40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5150" y="4959100"/>
              <a:ext cx="161225" cy="178300"/>
            </a:xfrm>
            <a:custGeom>
              <a:avLst/>
              <a:gdLst>
                <a:gd name="T0" fmla="*/ 116025 w 6449"/>
                <a:gd name="T1" fmla="*/ 0 h 7132"/>
                <a:gd name="T2" fmla="*/ 111750 w 6449"/>
                <a:gd name="T3" fmla="*/ 625 h 7132"/>
                <a:gd name="T4" fmla="*/ 107475 w 6449"/>
                <a:gd name="T5" fmla="*/ 1225 h 7132"/>
                <a:gd name="T6" fmla="*/ 103200 w 6449"/>
                <a:gd name="T7" fmla="*/ 2450 h 7132"/>
                <a:gd name="T8" fmla="*/ 98925 w 6449"/>
                <a:gd name="T9" fmla="*/ 3675 h 7132"/>
                <a:gd name="T10" fmla="*/ 94650 w 6449"/>
                <a:gd name="T11" fmla="*/ 5500 h 7132"/>
                <a:gd name="T12" fmla="*/ 91000 w 6449"/>
                <a:gd name="T13" fmla="*/ 7950 h 7132"/>
                <a:gd name="T14" fmla="*/ 87925 w 6449"/>
                <a:gd name="T15" fmla="*/ 10375 h 7132"/>
                <a:gd name="T16" fmla="*/ 84875 w 6449"/>
                <a:gd name="T17" fmla="*/ 13450 h 7132"/>
                <a:gd name="T18" fmla="*/ 81825 w 6449"/>
                <a:gd name="T19" fmla="*/ 16500 h 7132"/>
                <a:gd name="T20" fmla="*/ 79375 w 6449"/>
                <a:gd name="T21" fmla="*/ 20150 h 7132"/>
                <a:gd name="T22" fmla="*/ 76950 w 6449"/>
                <a:gd name="T23" fmla="*/ 23825 h 7132"/>
                <a:gd name="T24" fmla="*/ 75125 w 6449"/>
                <a:gd name="T25" fmla="*/ 27475 h 7132"/>
                <a:gd name="T26" fmla="*/ 73275 w 6449"/>
                <a:gd name="T27" fmla="*/ 31750 h 7132"/>
                <a:gd name="T28" fmla="*/ 72675 w 6449"/>
                <a:gd name="T29" fmla="*/ 36025 h 7132"/>
                <a:gd name="T30" fmla="*/ 72050 w 6449"/>
                <a:gd name="T31" fmla="*/ 40300 h 7132"/>
                <a:gd name="T32" fmla="*/ 71450 w 6449"/>
                <a:gd name="T33" fmla="*/ 45200 h 7132"/>
                <a:gd name="T34" fmla="*/ 72050 w 6449"/>
                <a:gd name="T35" fmla="*/ 51900 h 7132"/>
                <a:gd name="T36" fmla="*/ 73900 w 6449"/>
                <a:gd name="T37" fmla="*/ 58625 h 7132"/>
                <a:gd name="T38" fmla="*/ 76325 w 6449"/>
                <a:gd name="T39" fmla="*/ 64725 h 7132"/>
                <a:gd name="T40" fmla="*/ 79375 w 6449"/>
                <a:gd name="T41" fmla="*/ 70225 h 7132"/>
                <a:gd name="T42" fmla="*/ 0 w 6449"/>
                <a:gd name="T43" fmla="*/ 163650 h 7132"/>
                <a:gd name="T44" fmla="*/ 9175 w 6449"/>
                <a:gd name="T45" fmla="*/ 170350 h 7132"/>
                <a:gd name="T46" fmla="*/ 17725 w 6449"/>
                <a:gd name="T47" fmla="*/ 178300 h 7132"/>
                <a:gd name="T48" fmla="*/ 97100 w 6449"/>
                <a:gd name="T49" fmla="*/ 85475 h 7132"/>
                <a:gd name="T50" fmla="*/ 101375 w 6449"/>
                <a:gd name="T51" fmla="*/ 87325 h 7132"/>
                <a:gd name="T52" fmla="*/ 106250 w 6449"/>
                <a:gd name="T53" fmla="*/ 88550 h 7132"/>
                <a:gd name="T54" fmla="*/ 111125 w 6449"/>
                <a:gd name="T55" fmla="*/ 89150 h 7132"/>
                <a:gd name="T56" fmla="*/ 116025 w 6449"/>
                <a:gd name="T57" fmla="*/ 89750 h 7132"/>
                <a:gd name="T58" fmla="*/ 120900 w 6449"/>
                <a:gd name="T59" fmla="*/ 89150 h 7132"/>
                <a:gd name="T60" fmla="*/ 125175 w 6449"/>
                <a:gd name="T61" fmla="*/ 88550 h 7132"/>
                <a:gd name="T62" fmla="*/ 129450 w 6449"/>
                <a:gd name="T63" fmla="*/ 87925 h 7132"/>
                <a:gd name="T64" fmla="*/ 133725 w 6449"/>
                <a:gd name="T65" fmla="*/ 86100 h 7132"/>
                <a:gd name="T66" fmla="*/ 137400 w 6449"/>
                <a:gd name="T67" fmla="*/ 84275 h 7132"/>
                <a:gd name="T68" fmla="*/ 141050 w 6449"/>
                <a:gd name="T69" fmla="*/ 81825 h 7132"/>
                <a:gd name="T70" fmla="*/ 144725 w 6449"/>
                <a:gd name="T71" fmla="*/ 79375 h 7132"/>
                <a:gd name="T72" fmla="*/ 147775 w 6449"/>
                <a:gd name="T73" fmla="*/ 76325 h 7132"/>
                <a:gd name="T74" fmla="*/ 150825 w 6449"/>
                <a:gd name="T75" fmla="*/ 73275 h 7132"/>
                <a:gd name="T76" fmla="*/ 153275 w 6449"/>
                <a:gd name="T77" fmla="*/ 70225 h 7132"/>
                <a:gd name="T78" fmla="*/ 155700 w 6449"/>
                <a:gd name="T79" fmla="*/ 65950 h 7132"/>
                <a:gd name="T80" fmla="*/ 157550 w 6449"/>
                <a:gd name="T81" fmla="*/ 62275 h 7132"/>
                <a:gd name="T82" fmla="*/ 158750 w 6449"/>
                <a:gd name="T83" fmla="*/ 58000 h 7132"/>
                <a:gd name="T84" fmla="*/ 159975 w 6449"/>
                <a:gd name="T85" fmla="*/ 53725 h 7132"/>
                <a:gd name="T86" fmla="*/ 160600 w 6449"/>
                <a:gd name="T87" fmla="*/ 49475 h 7132"/>
                <a:gd name="T88" fmla="*/ 161200 w 6449"/>
                <a:gd name="T89" fmla="*/ 45200 h 7132"/>
                <a:gd name="T90" fmla="*/ 160600 w 6449"/>
                <a:gd name="T91" fmla="*/ 40300 h 7132"/>
                <a:gd name="T92" fmla="*/ 159975 w 6449"/>
                <a:gd name="T93" fmla="*/ 36025 h 7132"/>
                <a:gd name="T94" fmla="*/ 158750 w 6449"/>
                <a:gd name="T95" fmla="*/ 31750 h 7132"/>
                <a:gd name="T96" fmla="*/ 157550 w 6449"/>
                <a:gd name="T97" fmla="*/ 27475 h 7132"/>
                <a:gd name="T98" fmla="*/ 155700 w 6449"/>
                <a:gd name="T99" fmla="*/ 23825 h 7132"/>
                <a:gd name="T100" fmla="*/ 153275 w 6449"/>
                <a:gd name="T101" fmla="*/ 20150 h 7132"/>
                <a:gd name="T102" fmla="*/ 150825 w 6449"/>
                <a:gd name="T103" fmla="*/ 16500 h 7132"/>
                <a:gd name="T104" fmla="*/ 147775 w 6449"/>
                <a:gd name="T105" fmla="*/ 13450 h 7132"/>
                <a:gd name="T106" fmla="*/ 144725 w 6449"/>
                <a:gd name="T107" fmla="*/ 10375 h 7132"/>
                <a:gd name="T108" fmla="*/ 141050 w 6449"/>
                <a:gd name="T109" fmla="*/ 7950 h 7132"/>
                <a:gd name="T110" fmla="*/ 137400 w 6449"/>
                <a:gd name="T111" fmla="*/ 5500 h 7132"/>
                <a:gd name="T112" fmla="*/ 133725 w 6449"/>
                <a:gd name="T113" fmla="*/ 3675 h 7132"/>
                <a:gd name="T114" fmla="*/ 129450 w 6449"/>
                <a:gd name="T115" fmla="*/ 2450 h 7132"/>
                <a:gd name="T116" fmla="*/ 125175 w 6449"/>
                <a:gd name="T117" fmla="*/ 1225 h 7132"/>
                <a:gd name="T118" fmla="*/ 120900 w 6449"/>
                <a:gd name="T119" fmla="*/ 625 h 7132"/>
                <a:gd name="T120" fmla="*/ 116025 w 6449"/>
                <a:gd name="T121" fmla="*/ 0 h 7132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" name="Google Shape;274;p8">
              <a:extLst>
                <a:ext uri="{FF2B5EF4-FFF2-40B4-BE49-F238E27FC236}">
                  <a16:creationId xmlns:a16="http://schemas.microsoft.com/office/drawing/2014/main" id="{BF371E4A-07DD-3149-B471-4C87FA9561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30925" y="4985350"/>
              <a:ext cx="128250" cy="148400"/>
            </a:xfrm>
            <a:custGeom>
              <a:avLst/>
              <a:gdLst>
                <a:gd name="T0" fmla="*/ 39075 w 5130"/>
                <a:gd name="T1" fmla="*/ 0 h 5936"/>
                <a:gd name="T2" fmla="*/ 34800 w 5130"/>
                <a:gd name="T3" fmla="*/ 625 h 5936"/>
                <a:gd name="T4" fmla="*/ 30525 w 5130"/>
                <a:gd name="T5" fmla="*/ 1850 h 5936"/>
                <a:gd name="T6" fmla="*/ 26875 w 5130"/>
                <a:gd name="T7" fmla="*/ 3675 h 5936"/>
                <a:gd name="T8" fmla="*/ 22600 w 5130"/>
                <a:gd name="T9" fmla="*/ 5500 h 5936"/>
                <a:gd name="T10" fmla="*/ 18925 w 5130"/>
                <a:gd name="T11" fmla="*/ 7950 h 5936"/>
                <a:gd name="T12" fmla="*/ 15875 w 5130"/>
                <a:gd name="T13" fmla="*/ 10400 h 5936"/>
                <a:gd name="T14" fmla="*/ 12825 w 5130"/>
                <a:gd name="T15" fmla="*/ 13450 h 5936"/>
                <a:gd name="T16" fmla="*/ 9775 w 5130"/>
                <a:gd name="T17" fmla="*/ 16500 h 5936"/>
                <a:gd name="T18" fmla="*/ 7325 w 5130"/>
                <a:gd name="T19" fmla="*/ 20150 h 5936"/>
                <a:gd name="T20" fmla="*/ 4900 w 5130"/>
                <a:gd name="T21" fmla="*/ 23825 h 5936"/>
                <a:gd name="T22" fmla="*/ 3050 w 5130"/>
                <a:gd name="T23" fmla="*/ 27475 h 5936"/>
                <a:gd name="T24" fmla="*/ 1850 w 5130"/>
                <a:gd name="T25" fmla="*/ 31750 h 5936"/>
                <a:gd name="T26" fmla="*/ 625 w 5130"/>
                <a:gd name="T27" fmla="*/ 36650 h 5936"/>
                <a:gd name="T28" fmla="*/ 0 w 5130"/>
                <a:gd name="T29" fmla="*/ 40925 h 5936"/>
                <a:gd name="T30" fmla="*/ 0 w 5130"/>
                <a:gd name="T31" fmla="*/ 45200 h 5936"/>
                <a:gd name="T32" fmla="*/ 0 w 5130"/>
                <a:gd name="T33" fmla="*/ 50075 h 5936"/>
                <a:gd name="T34" fmla="*/ 625 w 5130"/>
                <a:gd name="T35" fmla="*/ 54350 h 5936"/>
                <a:gd name="T36" fmla="*/ 1850 w 5130"/>
                <a:gd name="T37" fmla="*/ 58625 h 5936"/>
                <a:gd name="T38" fmla="*/ 3675 w 5130"/>
                <a:gd name="T39" fmla="*/ 62300 h 5936"/>
                <a:gd name="T40" fmla="*/ 5500 w 5130"/>
                <a:gd name="T41" fmla="*/ 66575 h 5936"/>
                <a:gd name="T42" fmla="*/ 7950 w 5130"/>
                <a:gd name="T43" fmla="*/ 69625 h 5936"/>
                <a:gd name="T44" fmla="*/ 10375 w 5130"/>
                <a:gd name="T45" fmla="*/ 73275 h 5936"/>
                <a:gd name="T46" fmla="*/ 13450 w 5130"/>
                <a:gd name="T47" fmla="*/ 76325 h 5936"/>
                <a:gd name="T48" fmla="*/ 16500 w 5130"/>
                <a:gd name="T49" fmla="*/ 79375 h 5936"/>
                <a:gd name="T50" fmla="*/ 20150 w 5130"/>
                <a:gd name="T51" fmla="*/ 81825 h 5936"/>
                <a:gd name="T52" fmla="*/ 23825 w 5130"/>
                <a:gd name="T53" fmla="*/ 84275 h 5936"/>
                <a:gd name="T54" fmla="*/ 27475 w 5130"/>
                <a:gd name="T55" fmla="*/ 86100 h 5936"/>
                <a:gd name="T56" fmla="*/ 31750 w 5130"/>
                <a:gd name="T57" fmla="*/ 87325 h 5936"/>
                <a:gd name="T58" fmla="*/ 36650 w 5130"/>
                <a:gd name="T59" fmla="*/ 88550 h 5936"/>
                <a:gd name="T60" fmla="*/ 42750 w 5130"/>
                <a:gd name="T61" fmla="*/ 89150 h 5936"/>
                <a:gd name="T62" fmla="*/ 49475 w 5130"/>
                <a:gd name="T63" fmla="*/ 89150 h 5936"/>
                <a:gd name="T64" fmla="*/ 55575 w 5130"/>
                <a:gd name="T65" fmla="*/ 87925 h 5936"/>
                <a:gd name="T66" fmla="*/ 61675 w 5130"/>
                <a:gd name="T67" fmla="*/ 86100 h 5936"/>
                <a:gd name="T68" fmla="*/ 109900 w 5130"/>
                <a:gd name="T69" fmla="*/ 148375 h 5936"/>
                <a:gd name="T70" fmla="*/ 118450 w 5130"/>
                <a:gd name="T71" fmla="*/ 141050 h 5936"/>
                <a:gd name="T72" fmla="*/ 128225 w 5130"/>
                <a:gd name="T73" fmla="*/ 134350 h 5936"/>
                <a:gd name="T74" fmla="*/ 80000 w 5130"/>
                <a:gd name="T75" fmla="*/ 71450 h 5936"/>
                <a:gd name="T76" fmla="*/ 83050 w 5130"/>
                <a:gd name="T77" fmla="*/ 67175 h 5936"/>
                <a:gd name="T78" fmla="*/ 85475 w 5130"/>
                <a:gd name="T79" fmla="*/ 62900 h 5936"/>
                <a:gd name="T80" fmla="*/ 87325 w 5130"/>
                <a:gd name="T81" fmla="*/ 58025 h 5936"/>
                <a:gd name="T82" fmla="*/ 88550 w 5130"/>
                <a:gd name="T83" fmla="*/ 52525 h 5936"/>
                <a:gd name="T84" fmla="*/ 89150 w 5130"/>
                <a:gd name="T85" fmla="*/ 48250 h 5936"/>
                <a:gd name="T86" fmla="*/ 89150 w 5130"/>
                <a:gd name="T87" fmla="*/ 43350 h 5936"/>
                <a:gd name="T88" fmla="*/ 89150 w 5130"/>
                <a:gd name="T89" fmla="*/ 39100 h 5936"/>
                <a:gd name="T90" fmla="*/ 87925 w 5130"/>
                <a:gd name="T91" fmla="*/ 34825 h 5936"/>
                <a:gd name="T92" fmla="*/ 86700 w 5130"/>
                <a:gd name="T93" fmla="*/ 30550 h 5936"/>
                <a:gd name="T94" fmla="*/ 85475 w 5130"/>
                <a:gd name="T95" fmla="*/ 26875 h 5936"/>
                <a:gd name="T96" fmla="*/ 83650 w 5130"/>
                <a:gd name="T97" fmla="*/ 22600 h 5936"/>
                <a:gd name="T98" fmla="*/ 81225 w 5130"/>
                <a:gd name="T99" fmla="*/ 18950 h 5936"/>
                <a:gd name="T100" fmla="*/ 78775 w 5130"/>
                <a:gd name="T101" fmla="*/ 15875 h 5936"/>
                <a:gd name="T102" fmla="*/ 75725 w 5130"/>
                <a:gd name="T103" fmla="*/ 12825 h 5936"/>
                <a:gd name="T104" fmla="*/ 72675 w 5130"/>
                <a:gd name="T105" fmla="*/ 9775 h 5936"/>
                <a:gd name="T106" fmla="*/ 69000 w 5130"/>
                <a:gd name="T107" fmla="*/ 7350 h 5936"/>
                <a:gd name="T108" fmla="*/ 65350 w 5130"/>
                <a:gd name="T109" fmla="*/ 4900 h 5936"/>
                <a:gd name="T110" fmla="*/ 61075 w 5130"/>
                <a:gd name="T111" fmla="*/ 3075 h 5936"/>
                <a:gd name="T112" fmla="*/ 56800 w 5130"/>
                <a:gd name="T113" fmla="*/ 1850 h 5936"/>
                <a:gd name="T114" fmla="*/ 52525 w 5130"/>
                <a:gd name="T115" fmla="*/ 625 h 5936"/>
                <a:gd name="T116" fmla="*/ 48250 w 5130"/>
                <a:gd name="T117" fmla="*/ 0 h 5936"/>
                <a:gd name="T118" fmla="*/ 39075 w 5130"/>
                <a:gd name="T119" fmla="*/ 0 h 59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lnTo>
                    <a:pt x="1563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275;p8">
              <a:extLst>
                <a:ext uri="{FF2B5EF4-FFF2-40B4-BE49-F238E27FC236}">
                  <a16:creationId xmlns:a16="http://schemas.microsoft.com/office/drawing/2014/main" id="{1530F5A6-D06C-2A4A-8395-A3C8356E61A1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1175" y="5241175"/>
              <a:ext cx="180125" cy="109325"/>
            </a:xfrm>
            <a:custGeom>
              <a:avLst/>
              <a:gdLst>
                <a:gd name="T0" fmla="*/ 170975 w 7205"/>
                <a:gd name="T1" fmla="*/ 25 h 4373"/>
                <a:gd name="T2" fmla="*/ 80600 w 7205"/>
                <a:gd name="T3" fmla="*/ 37275 h 4373"/>
                <a:gd name="T4" fmla="*/ 77550 w 7205"/>
                <a:gd name="T5" fmla="*/ 34200 h 4373"/>
                <a:gd name="T6" fmla="*/ 74500 w 7205"/>
                <a:gd name="T7" fmla="*/ 31150 h 4373"/>
                <a:gd name="T8" fmla="*/ 71450 w 7205"/>
                <a:gd name="T9" fmla="*/ 28100 h 4373"/>
                <a:gd name="T10" fmla="*/ 67175 w 7205"/>
                <a:gd name="T11" fmla="*/ 25650 h 4373"/>
                <a:gd name="T12" fmla="*/ 63500 w 7205"/>
                <a:gd name="T13" fmla="*/ 23825 h 4373"/>
                <a:gd name="T14" fmla="*/ 59225 w 7205"/>
                <a:gd name="T15" fmla="*/ 22000 h 4373"/>
                <a:gd name="T16" fmla="*/ 54950 w 7205"/>
                <a:gd name="T17" fmla="*/ 20775 h 4373"/>
                <a:gd name="T18" fmla="*/ 50675 w 7205"/>
                <a:gd name="T19" fmla="*/ 20175 h 4373"/>
                <a:gd name="T20" fmla="*/ 46400 w 7205"/>
                <a:gd name="T21" fmla="*/ 19550 h 4373"/>
                <a:gd name="T22" fmla="*/ 42125 w 7205"/>
                <a:gd name="T23" fmla="*/ 20175 h 4373"/>
                <a:gd name="T24" fmla="*/ 37850 w 7205"/>
                <a:gd name="T25" fmla="*/ 20175 h 4373"/>
                <a:gd name="T26" fmla="*/ 33575 w 7205"/>
                <a:gd name="T27" fmla="*/ 21400 h 4373"/>
                <a:gd name="T28" fmla="*/ 29300 w 7205"/>
                <a:gd name="T29" fmla="*/ 22600 h 4373"/>
                <a:gd name="T30" fmla="*/ 25650 w 7205"/>
                <a:gd name="T31" fmla="*/ 24450 h 4373"/>
                <a:gd name="T32" fmla="*/ 21975 w 7205"/>
                <a:gd name="T33" fmla="*/ 26275 h 4373"/>
                <a:gd name="T34" fmla="*/ 18325 w 7205"/>
                <a:gd name="T35" fmla="*/ 28725 h 4373"/>
                <a:gd name="T36" fmla="*/ 14650 w 7205"/>
                <a:gd name="T37" fmla="*/ 31775 h 4373"/>
                <a:gd name="T38" fmla="*/ 11600 w 7205"/>
                <a:gd name="T39" fmla="*/ 34825 h 4373"/>
                <a:gd name="T40" fmla="*/ 8550 w 7205"/>
                <a:gd name="T41" fmla="*/ 37875 h 4373"/>
                <a:gd name="T42" fmla="*/ 6100 w 7205"/>
                <a:gd name="T43" fmla="*/ 42150 h 4373"/>
                <a:gd name="T44" fmla="*/ 4275 w 7205"/>
                <a:gd name="T45" fmla="*/ 45800 h 4373"/>
                <a:gd name="T46" fmla="*/ 2450 w 7205"/>
                <a:gd name="T47" fmla="*/ 50075 h 4373"/>
                <a:gd name="T48" fmla="*/ 1225 w 7205"/>
                <a:gd name="T49" fmla="*/ 54350 h 4373"/>
                <a:gd name="T50" fmla="*/ 625 w 7205"/>
                <a:gd name="T51" fmla="*/ 58625 h 4373"/>
                <a:gd name="T52" fmla="*/ 0 w 7205"/>
                <a:gd name="T53" fmla="*/ 62900 h 4373"/>
                <a:gd name="T54" fmla="*/ 0 w 7205"/>
                <a:gd name="T55" fmla="*/ 67175 h 4373"/>
                <a:gd name="T56" fmla="*/ 625 w 7205"/>
                <a:gd name="T57" fmla="*/ 71450 h 4373"/>
                <a:gd name="T58" fmla="*/ 1825 w 7205"/>
                <a:gd name="T59" fmla="*/ 75725 h 4373"/>
                <a:gd name="T60" fmla="*/ 3050 w 7205"/>
                <a:gd name="T61" fmla="*/ 80000 h 4373"/>
                <a:gd name="T62" fmla="*/ 4875 w 7205"/>
                <a:gd name="T63" fmla="*/ 83675 h 4373"/>
                <a:gd name="T64" fmla="*/ 6725 w 7205"/>
                <a:gd name="T65" fmla="*/ 87950 h 4373"/>
                <a:gd name="T66" fmla="*/ 9150 w 7205"/>
                <a:gd name="T67" fmla="*/ 91000 h 4373"/>
                <a:gd name="T68" fmla="*/ 11600 w 7205"/>
                <a:gd name="T69" fmla="*/ 94650 h 4373"/>
                <a:gd name="T70" fmla="*/ 15275 w 7205"/>
                <a:gd name="T71" fmla="*/ 97700 h 4373"/>
                <a:gd name="T72" fmla="*/ 18325 w 7205"/>
                <a:gd name="T73" fmla="*/ 100775 h 4373"/>
                <a:gd name="T74" fmla="*/ 22600 w 7205"/>
                <a:gd name="T75" fmla="*/ 103200 h 4373"/>
                <a:gd name="T76" fmla="*/ 26250 w 7205"/>
                <a:gd name="T77" fmla="*/ 105025 h 4373"/>
                <a:gd name="T78" fmla="*/ 30525 w 7205"/>
                <a:gd name="T79" fmla="*/ 106875 h 4373"/>
                <a:gd name="T80" fmla="*/ 34800 w 7205"/>
                <a:gd name="T81" fmla="*/ 108100 h 4373"/>
                <a:gd name="T82" fmla="*/ 39075 w 7205"/>
                <a:gd name="T83" fmla="*/ 108700 h 4373"/>
                <a:gd name="T84" fmla="*/ 43350 w 7205"/>
                <a:gd name="T85" fmla="*/ 109300 h 4373"/>
                <a:gd name="T86" fmla="*/ 47625 w 7205"/>
                <a:gd name="T87" fmla="*/ 109300 h 4373"/>
                <a:gd name="T88" fmla="*/ 51900 w 7205"/>
                <a:gd name="T89" fmla="*/ 108700 h 4373"/>
                <a:gd name="T90" fmla="*/ 56175 w 7205"/>
                <a:gd name="T91" fmla="*/ 107475 h 4373"/>
                <a:gd name="T92" fmla="*/ 60450 w 7205"/>
                <a:gd name="T93" fmla="*/ 106250 h 4373"/>
                <a:gd name="T94" fmla="*/ 64125 w 7205"/>
                <a:gd name="T95" fmla="*/ 105025 h 4373"/>
                <a:gd name="T96" fmla="*/ 67775 w 7205"/>
                <a:gd name="T97" fmla="*/ 102600 h 4373"/>
                <a:gd name="T98" fmla="*/ 71450 w 7205"/>
                <a:gd name="T99" fmla="*/ 100150 h 4373"/>
                <a:gd name="T100" fmla="*/ 75100 w 7205"/>
                <a:gd name="T101" fmla="*/ 97700 h 4373"/>
                <a:gd name="T102" fmla="*/ 78150 w 7205"/>
                <a:gd name="T103" fmla="*/ 94650 h 4373"/>
                <a:gd name="T104" fmla="*/ 81200 w 7205"/>
                <a:gd name="T105" fmla="*/ 91000 h 4373"/>
                <a:gd name="T106" fmla="*/ 83650 w 7205"/>
                <a:gd name="T107" fmla="*/ 87325 h 4373"/>
                <a:gd name="T108" fmla="*/ 86700 w 7205"/>
                <a:gd name="T109" fmla="*/ 80000 h 4373"/>
                <a:gd name="T110" fmla="*/ 88525 w 7205"/>
                <a:gd name="T111" fmla="*/ 73275 h 4373"/>
                <a:gd name="T112" fmla="*/ 89750 w 7205"/>
                <a:gd name="T113" fmla="*/ 65950 h 4373"/>
                <a:gd name="T114" fmla="*/ 89150 w 7205"/>
                <a:gd name="T115" fmla="*/ 58625 h 4373"/>
                <a:gd name="T116" fmla="*/ 180125 w 7205"/>
                <a:gd name="T117" fmla="*/ 21400 h 4373"/>
                <a:gd name="T118" fmla="*/ 174625 w 7205"/>
                <a:gd name="T119" fmla="*/ 11000 h 4373"/>
                <a:gd name="T120" fmla="*/ 170975 w 7205"/>
                <a:gd name="T121" fmla="*/ 25 h 4373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276;p8">
              <a:extLst>
                <a:ext uri="{FF2B5EF4-FFF2-40B4-BE49-F238E27FC236}">
                  <a16:creationId xmlns:a16="http://schemas.microsoft.com/office/drawing/2014/main" id="{C09A3A28-30A1-CB40-B094-5666C0B7B960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1575" y="5316900"/>
              <a:ext cx="89175" cy="159975"/>
            </a:xfrm>
            <a:custGeom>
              <a:avLst/>
              <a:gdLst>
                <a:gd name="T0" fmla="*/ 37275 w 3567"/>
                <a:gd name="T1" fmla="*/ 0 h 6399"/>
                <a:gd name="T2" fmla="*/ 34825 w 3567"/>
                <a:gd name="T3" fmla="*/ 71450 h 6399"/>
                <a:gd name="T4" fmla="*/ 29950 w 3567"/>
                <a:gd name="T5" fmla="*/ 72675 h 6399"/>
                <a:gd name="T6" fmla="*/ 25050 w 3567"/>
                <a:gd name="T7" fmla="*/ 75100 h 6399"/>
                <a:gd name="T8" fmla="*/ 20175 w 3567"/>
                <a:gd name="T9" fmla="*/ 77550 h 6399"/>
                <a:gd name="T10" fmla="*/ 15900 w 3567"/>
                <a:gd name="T11" fmla="*/ 80600 h 6399"/>
                <a:gd name="T12" fmla="*/ 12225 w 3567"/>
                <a:gd name="T13" fmla="*/ 83650 h 6399"/>
                <a:gd name="T14" fmla="*/ 9800 w 3567"/>
                <a:gd name="T15" fmla="*/ 87325 h 6399"/>
                <a:gd name="T16" fmla="*/ 6725 w 3567"/>
                <a:gd name="T17" fmla="*/ 90975 h 6399"/>
                <a:gd name="T18" fmla="*/ 4900 w 3567"/>
                <a:gd name="T19" fmla="*/ 94650 h 6399"/>
                <a:gd name="T20" fmla="*/ 3075 w 3567"/>
                <a:gd name="T21" fmla="*/ 98300 h 6399"/>
                <a:gd name="T22" fmla="*/ 1850 w 3567"/>
                <a:gd name="T23" fmla="*/ 102575 h 6399"/>
                <a:gd name="T24" fmla="*/ 625 w 3567"/>
                <a:gd name="T25" fmla="*/ 106850 h 6399"/>
                <a:gd name="T26" fmla="*/ 25 w 3567"/>
                <a:gd name="T27" fmla="*/ 111125 h 6399"/>
                <a:gd name="T28" fmla="*/ 25 w 3567"/>
                <a:gd name="T29" fmla="*/ 115400 h 6399"/>
                <a:gd name="T30" fmla="*/ 25 w 3567"/>
                <a:gd name="T31" fmla="*/ 119675 h 6399"/>
                <a:gd name="T32" fmla="*/ 625 w 3567"/>
                <a:gd name="T33" fmla="*/ 123950 h 6399"/>
                <a:gd name="T34" fmla="*/ 1850 w 3567"/>
                <a:gd name="T35" fmla="*/ 128225 h 6399"/>
                <a:gd name="T36" fmla="*/ 3075 w 3567"/>
                <a:gd name="T37" fmla="*/ 131900 h 6399"/>
                <a:gd name="T38" fmla="*/ 4900 w 3567"/>
                <a:gd name="T39" fmla="*/ 136175 h 6399"/>
                <a:gd name="T40" fmla="*/ 7350 w 3567"/>
                <a:gd name="T41" fmla="*/ 139825 h 6399"/>
                <a:gd name="T42" fmla="*/ 10400 w 3567"/>
                <a:gd name="T43" fmla="*/ 143500 h 6399"/>
                <a:gd name="T44" fmla="*/ 13450 w 3567"/>
                <a:gd name="T45" fmla="*/ 147150 h 6399"/>
                <a:gd name="T46" fmla="*/ 16500 w 3567"/>
                <a:gd name="T47" fmla="*/ 150200 h 6399"/>
                <a:gd name="T48" fmla="*/ 20175 w 3567"/>
                <a:gd name="T49" fmla="*/ 152650 h 6399"/>
                <a:gd name="T50" fmla="*/ 23825 w 3567"/>
                <a:gd name="T51" fmla="*/ 154475 h 6399"/>
                <a:gd name="T52" fmla="*/ 28100 w 3567"/>
                <a:gd name="T53" fmla="*/ 156300 h 6399"/>
                <a:gd name="T54" fmla="*/ 31775 w 3567"/>
                <a:gd name="T55" fmla="*/ 158150 h 6399"/>
                <a:gd name="T56" fmla="*/ 36050 w 3567"/>
                <a:gd name="T57" fmla="*/ 158750 h 6399"/>
                <a:gd name="T58" fmla="*/ 40325 w 3567"/>
                <a:gd name="T59" fmla="*/ 159375 h 6399"/>
                <a:gd name="T60" fmla="*/ 44600 w 3567"/>
                <a:gd name="T61" fmla="*/ 159975 h 6399"/>
                <a:gd name="T62" fmla="*/ 48875 w 3567"/>
                <a:gd name="T63" fmla="*/ 159375 h 6399"/>
                <a:gd name="T64" fmla="*/ 53150 w 3567"/>
                <a:gd name="T65" fmla="*/ 158750 h 6399"/>
                <a:gd name="T66" fmla="*/ 57425 w 3567"/>
                <a:gd name="T67" fmla="*/ 157525 h 6399"/>
                <a:gd name="T68" fmla="*/ 61700 w 3567"/>
                <a:gd name="T69" fmla="*/ 156300 h 6399"/>
                <a:gd name="T70" fmla="*/ 65350 w 3567"/>
                <a:gd name="T71" fmla="*/ 154475 h 6399"/>
                <a:gd name="T72" fmla="*/ 69625 w 3567"/>
                <a:gd name="T73" fmla="*/ 152050 h 6399"/>
                <a:gd name="T74" fmla="*/ 73300 w 3567"/>
                <a:gd name="T75" fmla="*/ 149600 h 6399"/>
                <a:gd name="T76" fmla="*/ 76350 w 3567"/>
                <a:gd name="T77" fmla="*/ 146550 h 6399"/>
                <a:gd name="T78" fmla="*/ 79400 w 3567"/>
                <a:gd name="T79" fmla="*/ 142875 h 6399"/>
                <a:gd name="T80" fmla="*/ 81825 w 3567"/>
                <a:gd name="T81" fmla="*/ 139225 h 6399"/>
                <a:gd name="T82" fmla="*/ 84275 w 3567"/>
                <a:gd name="T83" fmla="*/ 135550 h 6399"/>
                <a:gd name="T84" fmla="*/ 86100 w 3567"/>
                <a:gd name="T85" fmla="*/ 131900 h 6399"/>
                <a:gd name="T86" fmla="*/ 87325 w 3567"/>
                <a:gd name="T87" fmla="*/ 127625 h 6399"/>
                <a:gd name="T88" fmla="*/ 88550 w 3567"/>
                <a:gd name="T89" fmla="*/ 123350 h 6399"/>
                <a:gd name="T90" fmla="*/ 89175 w 3567"/>
                <a:gd name="T91" fmla="*/ 119075 h 6399"/>
                <a:gd name="T92" fmla="*/ 89175 w 3567"/>
                <a:gd name="T93" fmla="*/ 114800 h 6399"/>
                <a:gd name="T94" fmla="*/ 89175 w 3567"/>
                <a:gd name="T95" fmla="*/ 110525 h 6399"/>
                <a:gd name="T96" fmla="*/ 88550 w 3567"/>
                <a:gd name="T97" fmla="*/ 106250 h 6399"/>
                <a:gd name="T98" fmla="*/ 87325 w 3567"/>
                <a:gd name="T99" fmla="*/ 101975 h 6399"/>
                <a:gd name="T100" fmla="*/ 85500 w 3567"/>
                <a:gd name="T101" fmla="*/ 97700 h 6399"/>
                <a:gd name="T102" fmla="*/ 83675 w 3567"/>
                <a:gd name="T103" fmla="*/ 94025 h 6399"/>
                <a:gd name="T104" fmla="*/ 81825 w 3567"/>
                <a:gd name="T105" fmla="*/ 90375 h 6399"/>
                <a:gd name="T106" fmla="*/ 78775 w 3567"/>
                <a:gd name="T107" fmla="*/ 86700 h 6399"/>
                <a:gd name="T108" fmla="*/ 74500 w 3567"/>
                <a:gd name="T109" fmla="*/ 81825 h 6399"/>
                <a:gd name="T110" fmla="*/ 69025 w 3567"/>
                <a:gd name="T111" fmla="*/ 77550 h 6399"/>
                <a:gd name="T112" fmla="*/ 63525 w 3567"/>
                <a:gd name="T113" fmla="*/ 74500 h 6399"/>
                <a:gd name="T114" fmla="*/ 58025 w 3567"/>
                <a:gd name="T115" fmla="*/ 72675 h 6399"/>
                <a:gd name="T116" fmla="*/ 60475 w 3567"/>
                <a:gd name="T117" fmla="*/ 625 h 6399"/>
                <a:gd name="T118" fmla="*/ 60475 w 3567"/>
                <a:gd name="T119" fmla="*/ 625 h 6399"/>
                <a:gd name="T120" fmla="*/ 53150 w 3567"/>
                <a:gd name="T121" fmla="*/ 1225 h 6399"/>
                <a:gd name="T122" fmla="*/ 45200 w 3567"/>
                <a:gd name="T123" fmla="*/ 625 h 6399"/>
                <a:gd name="T124" fmla="*/ 37275 w 3567"/>
                <a:gd name="T125" fmla="*/ 0 h 6399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277;p8">
              <a:extLst>
                <a:ext uri="{FF2B5EF4-FFF2-40B4-BE49-F238E27FC236}">
                  <a16:creationId xmlns:a16="http://schemas.microsoft.com/office/drawing/2014/main" id="{0893236A-9E82-2C4A-9656-D8D2E69BF50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9100" y="5194175"/>
              <a:ext cx="161850" cy="89775"/>
            </a:xfrm>
            <a:custGeom>
              <a:avLst/>
              <a:gdLst>
                <a:gd name="T0" fmla="*/ 114800 w 6474"/>
                <a:gd name="T1" fmla="*/ 0 h 3591"/>
                <a:gd name="T2" fmla="*/ 110550 w 6474"/>
                <a:gd name="T3" fmla="*/ 625 h 3591"/>
                <a:gd name="T4" fmla="*/ 106275 w 6474"/>
                <a:gd name="T5" fmla="*/ 1825 h 3591"/>
                <a:gd name="T6" fmla="*/ 102000 w 6474"/>
                <a:gd name="T7" fmla="*/ 3050 h 3591"/>
                <a:gd name="T8" fmla="*/ 97100 w 6474"/>
                <a:gd name="T9" fmla="*/ 4900 h 3591"/>
                <a:gd name="T10" fmla="*/ 92825 w 6474"/>
                <a:gd name="T11" fmla="*/ 7325 h 3591"/>
                <a:gd name="T12" fmla="*/ 89175 w 6474"/>
                <a:gd name="T13" fmla="*/ 9775 h 3591"/>
                <a:gd name="T14" fmla="*/ 85500 w 6474"/>
                <a:gd name="T15" fmla="*/ 12825 h 3591"/>
                <a:gd name="T16" fmla="*/ 82450 w 6474"/>
                <a:gd name="T17" fmla="*/ 16500 h 3591"/>
                <a:gd name="T18" fmla="*/ 80000 w 6474"/>
                <a:gd name="T19" fmla="*/ 20150 h 3591"/>
                <a:gd name="T20" fmla="*/ 77575 w 6474"/>
                <a:gd name="T21" fmla="*/ 23825 h 3591"/>
                <a:gd name="T22" fmla="*/ 75725 w 6474"/>
                <a:gd name="T23" fmla="*/ 28100 h 3591"/>
                <a:gd name="T24" fmla="*/ 2475 w 6474"/>
                <a:gd name="T25" fmla="*/ 18925 h 3591"/>
                <a:gd name="T26" fmla="*/ 1850 w 6474"/>
                <a:gd name="T27" fmla="*/ 30525 h 3591"/>
                <a:gd name="T28" fmla="*/ 25 w 6474"/>
                <a:gd name="T29" fmla="*/ 41525 h 3591"/>
                <a:gd name="T30" fmla="*/ 72675 w 6474"/>
                <a:gd name="T31" fmla="*/ 50675 h 3591"/>
                <a:gd name="T32" fmla="*/ 73300 w 6474"/>
                <a:gd name="T33" fmla="*/ 55575 h 3591"/>
                <a:gd name="T34" fmla="*/ 75125 w 6474"/>
                <a:gd name="T35" fmla="*/ 60450 h 3591"/>
                <a:gd name="T36" fmla="*/ 76950 w 6474"/>
                <a:gd name="T37" fmla="*/ 64125 h 3591"/>
                <a:gd name="T38" fmla="*/ 78800 w 6474"/>
                <a:gd name="T39" fmla="*/ 68400 h 3591"/>
                <a:gd name="T40" fmla="*/ 81225 w 6474"/>
                <a:gd name="T41" fmla="*/ 72050 h 3591"/>
                <a:gd name="T42" fmla="*/ 84275 w 6474"/>
                <a:gd name="T43" fmla="*/ 75100 h 3591"/>
                <a:gd name="T44" fmla="*/ 87325 w 6474"/>
                <a:gd name="T45" fmla="*/ 78150 h 3591"/>
                <a:gd name="T46" fmla="*/ 90400 w 6474"/>
                <a:gd name="T47" fmla="*/ 81200 h 3591"/>
                <a:gd name="T48" fmla="*/ 94050 w 6474"/>
                <a:gd name="T49" fmla="*/ 83650 h 3591"/>
                <a:gd name="T50" fmla="*/ 97725 w 6474"/>
                <a:gd name="T51" fmla="*/ 85475 h 3591"/>
                <a:gd name="T52" fmla="*/ 102000 w 6474"/>
                <a:gd name="T53" fmla="*/ 87325 h 3591"/>
                <a:gd name="T54" fmla="*/ 106275 w 6474"/>
                <a:gd name="T55" fmla="*/ 88525 h 3591"/>
                <a:gd name="T56" fmla="*/ 110550 w 6474"/>
                <a:gd name="T57" fmla="*/ 89150 h 3591"/>
                <a:gd name="T58" fmla="*/ 114800 w 6474"/>
                <a:gd name="T59" fmla="*/ 89750 h 3591"/>
                <a:gd name="T60" fmla="*/ 119075 w 6474"/>
                <a:gd name="T61" fmla="*/ 89750 h 3591"/>
                <a:gd name="T62" fmla="*/ 123350 w 6474"/>
                <a:gd name="T63" fmla="*/ 89150 h 3591"/>
                <a:gd name="T64" fmla="*/ 127625 w 6474"/>
                <a:gd name="T65" fmla="*/ 88525 h 3591"/>
                <a:gd name="T66" fmla="*/ 131900 w 6474"/>
                <a:gd name="T67" fmla="*/ 86700 h 3591"/>
                <a:gd name="T68" fmla="*/ 136175 w 6474"/>
                <a:gd name="T69" fmla="*/ 85475 h 3591"/>
                <a:gd name="T70" fmla="*/ 140450 w 6474"/>
                <a:gd name="T71" fmla="*/ 83050 h 3591"/>
                <a:gd name="T72" fmla="*/ 144125 w 6474"/>
                <a:gd name="T73" fmla="*/ 80600 h 3591"/>
                <a:gd name="T74" fmla="*/ 147175 w 6474"/>
                <a:gd name="T75" fmla="*/ 77550 h 3591"/>
                <a:gd name="T76" fmla="*/ 150225 w 6474"/>
                <a:gd name="T77" fmla="*/ 74500 h 3591"/>
                <a:gd name="T78" fmla="*/ 153275 w 6474"/>
                <a:gd name="T79" fmla="*/ 71450 h 3591"/>
                <a:gd name="T80" fmla="*/ 155100 w 6474"/>
                <a:gd name="T81" fmla="*/ 67775 h 3591"/>
                <a:gd name="T82" fmla="*/ 157550 w 6474"/>
                <a:gd name="T83" fmla="*/ 64125 h 3591"/>
                <a:gd name="T84" fmla="*/ 158775 w 6474"/>
                <a:gd name="T85" fmla="*/ 59850 h 3591"/>
                <a:gd name="T86" fmla="*/ 160000 w 6474"/>
                <a:gd name="T87" fmla="*/ 55575 h 3591"/>
                <a:gd name="T88" fmla="*/ 161225 w 6474"/>
                <a:gd name="T89" fmla="*/ 51900 h 3591"/>
                <a:gd name="T90" fmla="*/ 161825 w 6474"/>
                <a:gd name="T91" fmla="*/ 47025 h 3591"/>
                <a:gd name="T92" fmla="*/ 161825 w 6474"/>
                <a:gd name="T93" fmla="*/ 42750 h 3591"/>
                <a:gd name="T94" fmla="*/ 161225 w 6474"/>
                <a:gd name="T95" fmla="*/ 38475 h 3591"/>
                <a:gd name="T96" fmla="*/ 160600 w 6474"/>
                <a:gd name="T97" fmla="*/ 34200 h 3591"/>
                <a:gd name="T98" fmla="*/ 158775 w 6474"/>
                <a:gd name="T99" fmla="*/ 29925 h 3591"/>
                <a:gd name="T100" fmla="*/ 156950 w 6474"/>
                <a:gd name="T101" fmla="*/ 25650 h 3591"/>
                <a:gd name="T102" fmla="*/ 155100 w 6474"/>
                <a:gd name="T103" fmla="*/ 21375 h 3591"/>
                <a:gd name="T104" fmla="*/ 152675 w 6474"/>
                <a:gd name="T105" fmla="*/ 17700 h 3591"/>
                <a:gd name="T106" fmla="*/ 149625 w 6474"/>
                <a:gd name="T107" fmla="*/ 14650 h 3591"/>
                <a:gd name="T108" fmla="*/ 146550 w 6474"/>
                <a:gd name="T109" fmla="*/ 11600 h 3591"/>
                <a:gd name="T110" fmla="*/ 143500 w 6474"/>
                <a:gd name="T111" fmla="*/ 8550 h 3591"/>
                <a:gd name="T112" fmla="*/ 139850 w 6474"/>
                <a:gd name="T113" fmla="*/ 6725 h 3591"/>
                <a:gd name="T114" fmla="*/ 136175 w 6474"/>
                <a:gd name="T115" fmla="*/ 4275 h 3591"/>
                <a:gd name="T116" fmla="*/ 131900 w 6474"/>
                <a:gd name="T117" fmla="*/ 3050 h 3591"/>
                <a:gd name="T118" fmla="*/ 127625 w 6474"/>
                <a:gd name="T119" fmla="*/ 1825 h 3591"/>
                <a:gd name="T120" fmla="*/ 123350 w 6474"/>
                <a:gd name="T121" fmla="*/ 625 h 3591"/>
                <a:gd name="T122" fmla="*/ 119075 w 6474"/>
                <a:gd name="T123" fmla="*/ 625 h 3591"/>
                <a:gd name="T124" fmla="*/ 114800 w 6474"/>
                <a:gd name="T125" fmla="*/ 0 h 3591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278;p8">
              <a:extLst>
                <a:ext uri="{FF2B5EF4-FFF2-40B4-BE49-F238E27FC236}">
                  <a16:creationId xmlns:a16="http://schemas.microsoft.com/office/drawing/2014/main" id="{7479058F-FEB4-1048-B632-FE5E54100D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0075" y="5116000"/>
              <a:ext cx="189300" cy="189925"/>
            </a:xfrm>
            <a:custGeom>
              <a:avLst/>
              <a:gdLst>
                <a:gd name="T0" fmla="*/ 84875 w 7572"/>
                <a:gd name="T1" fmla="*/ 625 h 7597"/>
                <a:gd name="T2" fmla="*/ 66550 w 7572"/>
                <a:gd name="T3" fmla="*/ 4300 h 7597"/>
                <a:gd name="T4" fmla="*/ 49450 w 7572"/>
                <a:gd name="T5" fmla="*/ 11625 h 7597"/>
                <a:gd name="T6" fmla="*/ 34800 w 7572"/>
                <a:gd name="T7" fmla="*/ 22000 h 7597"/>
                <a:gd name="T8" fmla="*/ 21975 w 7572"/>
                <a:gd name="T9" fmla="*/ 34825 h 7597"/>
                <a:gd name="T10" fmla="*/ 11600 w 7572"/>
                <a:gd name="T11" fmla="*/ 49475 h 7597"/>
                <a:gd name="T12" fmla="*/ 4275 w 7572"/>
                <a:gd name="T13" fmla="*/ 66575 h 7597"/>
                <a:gd name="T14" fmla="*/ 600 w 7572"/>
                <a:gd name="T15" fmla="*/ 85500 h 7597"/>
                <a:gd name="T16" fmla="*/ 600 w 7572"/>
                <a:gd name="T17" fmla="*/ 104425 h 7597"/>
                <a:gd name="T18" fmla="*/ 4275 w 7572"/>
                <a:gd name="T19" fmla="*/ 123350 h 7597"/>
                <a:gd name="T20" fmla="*/ 11600 w 7572"/>
                <a:gd name="T21" fmla="*/ 139850 h 7597"/>
                <a:gd name="T22" fmla="*/ 21975 w 7572"/>
                <a:gd name="T23" fmla="*/ 155100 h 7597"/>
                <a:gd name="T24" fmla="*/ 34800 w 7572"/>
                <a:gd name="T25" fmla="*/ 167925 h 7597"/>
                <a:gd name="T26" fmla="*/ 49450 w 7572"/>
                <a:gd name="T27" fmla="*/ 178325 h 7597"/>
                <a:gd name="T28" fmla="*/ 66550 w 7572"/>
                <a:gd name="T29" fmla="*/ 185650 h 7597"/>
                <a:gd name="T30" fmla="*/ 84875 w 7572"/>
                <a:gd name="T31" fmla="*/ 189300 h 7597"/>
                <a:gd name="T32" fmla="*/ 104400 w 7572"/>
                <a:gd name="T33" fmla="*/ 189300 h 7597"/>
                <a:gd name="T34" fmla="*/ 122725 w 7572"/>
                <a:gd name="T35" fmla="*/ 185650 h 7597"/>
                <a:gd name="T36" fmla="*/ 139825 w 7572"/>
                <a:gd name="T37" fmla="*/ 178325 h 7597"/>
                <a:gd name="T38" fmla="*/ 155075 w 7572"/>
                <a:gd name="T39" fmla="*/ 167925 h 7597"/>
                <a:gd name="T40" fmla="*/ 167900 w 7572"/>
                <a:gd name="T41" fmla="*/ 155100 h 7597"/>
                <a:gd name="T42" fmla="*/ 178300 w 7572"/>
                <a:gd name="T43" fmla="*/ 139850 h 7597"/>
                <a:gd name="T44" fmla="*/ 185625 w 7572"/>
                <a:gd name="T45" fmla="*/ 123350 h 7597"/>
                <a:gd name="T46" fmla="*/ 189275 w 7572"/>
                <a:gd name="T47" fmla="*/ 104425 h 7597"/>
                <a:gd name="T48" fmla="*/ 189275 w 7572"/>
                <a:gd name="T49" fmla="*/ 85500 h 7597"/>
                <a:gd name="T50" fmla="*/ 185625 w 7572"/>
                <a:gd name="T51" fmla="*/ 66575 h 7597"/>
                <a:gd name="T52" fmla="*/ 178300 w 7572"/>
                <a:gd name="T53" fmla="*/ 49475 h 7597"/>
                <a:gd name="T54" fmla="*/ 167900 w 7572"/>
                <a:gd name="T55" fmla="*/ 34825 h 7597"/>
                <a:gd name="T56" fmla="*/ 155075 w 7572"/>
                <a:gd name="T57" fmla="*/ 22000 h 7597"/>
                <a:gd name="T58" fmla="*/ 139825 w 7572"/>
                <a:gd name="T59" fmla="*/ 11625 h 7597"/>
                <a:gd name="T60" fmla="*/ 122725 w 7572"/>
                <a:gd name="T61" fmla="*/ 4300 h 7597"/>
                <a:gd name="T62" fmla="*/ 104400 w 7572"/>
                <a:gd name="T63" fmla="*/ 625 h 7597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39" name="Google Shape;279;p8">
            <a:extLst>
              <a:ext uri="{FF2B5EF4-FFF2-40B4-BE49-F238E27FC236}">
                <a16:creationId xmlns:a16="http://schemas.microsoft.com/office/drawing/2014/main" id="{28EC0128-B8AA-7A47-B901-3EAC46F26E33}"/>
              </a:ext>
            </a:extLst>
          </p:cNvPr>
          <p:cNvSpPr>
            <a:spLocks/>
          </p:cNvSpPr>
          <p:nvPr/>
        </p:nvSpPr>
        <p:spPr bwMode="auto">
          <a:xfrm>
            <a:off x="8081963" y="3154363"/>
            <a:ext cx="300037" cy="273050"/>
          </a:xfrm>
          <a:custGeom>
            <a:avLst/>
            <a:gdLst>
              <a:gd name="T0" fmla="*/ 126967 w 16218"/>
              <a:gd name="T1" fmla="*/ 1370 h 14752"/>
              <a:gd name="T2" fmla="*/ 105285 w 16218"/>
              <a:gd name="T3" fmla="*/ 5423 h 14752"/>
              <a:gd name="T4" fmla="*/ 84953 w 16218"/>
              <a:gd name="T5" fmla="*/ 12216 h 14752"/>
              <a:gd name="T6" fmla="*/ 65972 w 16218"/>
              <a:gd name="T7" fmla="*/ 21711 h 14752"/>
              <a:gd name="T8" fmla="*/ 49266 w 16218"/>
              <a:gd name="T9" fmla="*/ 33002 h 14752"/>
              <a:gd name="T10" fmla="*/ 34355 w 16218"/>
              <a:gd name="T11" fmla="*/ 46125 h 14752"/>
              <a:gd name="T12" fmla="*/ 21701 w 16218"/>
              <a:gd name="T13" fmla="*/ 61044 h 14752"/>
              <a:gd name="T14" fmla="*/ 11766 w 16218"/>
              <a:gd name="T15" fmla="*/ 77758 h 14752"/>
              <a:gd name="T16" fmla="*/ 4533 w 16218"/>
              <a:gd name="T17" fmla="*/ 95397 h 14752"/>
              <a:gd name="T18" fmla="*/ 907 w 16218"/>
              <a:gd name="T19" fmla="*/ 114369 h 14752"/>
              <a:gd name="T20" fmla="*/ 19 w 16218"/>
              <a:gd name="T21" fmla="*/ 134267 h 14752"/>
              <a:gd name="T22" fmla="*/ 3626 w 16218"/>
              <a:gd name="T23" fmla="*/ 154609 h 14752"/>
              <a:gd name="T24" fmla="*/ 10397 w 16218"/>
              <a:gd name="T25" fmla="*/ 174043 h 14752"/>
              <a:gd name="T26" fmla="*/ 20350 w 16218"/>
              <a:gd name="T27" fmla="*/ 191683 h 14752"/>
              <a:gd name="T28" fmla="*/ 33892 w 16218"/>
              <a:gd name="T29" fmla="*/ 207953 h 14752"/>
              <a:gd name="T30" fmla="*/ 49710 w 16218"/>
              <a:gd name="T31" fmla="*/ 222427 h 14752"/>
              <a:gd name="T32" fmla="*/ 37519 w 16218"/>
              <a:gd name="T33" fmla="*/ 243213 h 14752"/>
              <a:gd name="T34" fmla="*/ 21701 w 16218"/>
              <a:gd name="T35" fmla="*/ 259945 h 14752"/>
              <a:gd name="T36" fmla="*/ 9491 w 16218"/>
              <a:gd name="T37" fmla="*/ 268071 h 14752"/>
              <a:gd name="T38" fmla="*/ 2276 w 16218"/>
              <a:gd name="T39" fmla="*/ 272143 h 14752"/>
              <a:gd name="T40" fmla="*/ 31635 w 16218"/>
              <a:gd name="T41" fmla="*/ 272606 h 14752"/>
              <a:gd name="T42" fmla="*/ 53780 w 16218"/>
              <a:gd name="T43" fmla="*/ 267627 h 14752"/>
              <a:gd name="T44" fmla="*/ 77276 w 16218"/>
              <a:gd name="T45" fmla="*/ 256780 h 14752"/>
              <a:gd name="T46" fmla="*/ 98958 w 16218"/>
              <a:gd name="T47" fmla="*/ 247285 h 14752"/>
              <a:gd name="T48" fmla="*/ 120196 w 16218"/>
              <a:gd name="T49" fmla="*/ 252245 h 14752"/>
              <a:gd name="T50" fmla="*/ 142341 w 16218"/>
              <a:gd name="T51" fmla="*/ 254966 h 14752"/>
              <a:gd name="T52" fmla="*/ 173070 w 16218"/>
              <a:gd name="T53" fmla="*/ 253615 h 14752"/>
              <a:gd name="T54" fmla="*/ 194752 w 16218"/>
              <a:gd name="T55" fmla="*/ 249099 h 14752"/>
              <a:gd name="T56" fmla="*/ 215084 w 16218"/>
              <a:gd name="T57" fmla="*/ 242306 h 14752"/>
              <a:gd name="T58" fmla="*/ 234065 w 16218"/>
              <a:gd name="T59" fmla="*/ 233273 h 14752"/>
              <a:gd name="T60" fmla="*/ 250771 w 16218"/>
              <a:gd name="T61" fmla="*/ 221964 h 14752"/>
              <a:gd name="T62" fmla="*/ 265682 w 16218"/>
              <a:gd name="T63" fmla="*/ 208397 h 14752"/>
              <a:gd name="T64" fmla="*/ 278336 w 16218"/>
              <a:gd name="T65" fmla="*/ 193478 h 14752"/>
              <a:gd name="T66" fmla="*/ 288271 w 16218"/>
              <a:gd name="T67" fmla="*/ 177209 h 14752"/>
              <a:gd name="T68" fmla="*/ 295504 w 16218"/>
              <a:gd name="T69" fmla="*/ 159125 h 14752"/>
              <a:gd name="T70" fmla="*/ 299130 w 16218"/>
              <a:gd name="T71" fmla="*/ 140597 h 14752"/>
              <a:gd name="T72" fmla="*/ 300018 w 16218"/>
              <a:gd name="T73" fmla="*/ 120700 h 14752"/>
              <a:gd name="T74" fmla="*/ 296873 w 16218"/>
              <a:gd name="T75" fmla="*/ 101727 h 14752"/>
              <a:gd name="T76" fmla="*/ 290990 w 16218"/>
              <a:gd name="T77" fmla="*/ 83644 h 14752"/>
              <a:gd name="T78" fmla="*/ 281962 w 16218"/>
              <a:gd name="T79" fmla="*/ 66467 h 14752"/>
              <a:gd name="T80" fmla="*/ 270215 w 16218"/>
              <a:gd name="T81" fmla="*/ 51086 h 14752"/>
              <a:gd name="T82" fmla="*/ 256191 w 16218"/>
              <a:gd name="T83" fmla="*/ 37074 h 14752"/>
              <a:gd name="T84" fmla="*/ 239930 w 16218"/>
              <a:gd name="T85" fmla="*/ 25321 h 14752"/>
              <a:gd name="T86" fmla="*/ 221411 w 16218"/>
              <a:gd name="T87" fmla="*/ 15381 h 14752"/>
              <a:gd name="T88" fmla="*/ 201523 w 16218"/>
              <a:gd name="T89" fmla="*/ 7700 h 14752"/>
              <a:gd name="T90" fmla="*/ 180285 w 16218"/>
              <a:gd name="T91" fmla="*/ 2277 h 14752"/>
              <a:gd name="T92" fmla="*/ 157696 w 16218"/>
              <a:gd name="T93" fmla="*/ 0 h 14752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lnTo>
                  <a:pt x="769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244" name="Google Shape;244;p8"/>
          <p:cNvSpPr txBox="1">
            <a:spLocks noGrp="1"/>
          </p:cNvSpPr>
          <p:nvPr>
            <p:ph type="title"/>
          </p:nvPr>
        </p:nvSpPr>
        <p:spPr>
          <a:xfrm>
            <a:off x="1732700" y="821200"/>
            <a:ext cx="4944300" cy="645300"/>
          </a:xfrm>
          <a:prstGeom prst="rect">
            <a:avLst/>
          </a:prstGeom>
        </p:spPr>
        <p:txBody>
          <a:bodyPr spcFirstLastPara="1" anchor="t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2400">
                <a:solidFill>
                  <a:srgbClr val="11C4E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40" name="Google Shape;280;p8">
            <a:extLst>
              <a:ext uri="{FF2B5EF4-FFF2-40B4-BE49-F238E27FC236}">
                <a16:creationId xmlns:a16="http://schemas.microsoft.com/office/drawing/2014/main" id="{6F6FEA0B-B3B6-BA42-9735-66998E346F83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27B000-A734-FC42-9127-C622F517EDE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34421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 preserve="1">
  <p:cSld name="Blank"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22;p10">
            <a:extLst>
              <a:ext uri="{FF2B5EF4-FFF2-40B4-BE49-F238E27FC236}">
                <a16:creationId xmlns:a16="http://schemas.microsoft.com/office/drawing/2014/main" id="{7EE616D0-4F2A-784E-B4C5-590D43FEC9F4}"/>
              </a:ext>
            </a:extLst>
          </p:cNvPr>
          <p:cNvSpPr>
            <a:spLocks/>
          </p:cNvSpPr>
          <p:nvPr/>
        </p:nvSpPr>
        <p:spPr bwMode="auto">
          <a:xfrm rot="10800000" flipH="1">
            <a:off x="8218488" y="4121150"/>
            <a:ext cx="685800" cy="593725"/>
          </a:xfrm>
          <a:custGeom>
            <a:avLst/>
            <a:gdLst>
              <a:gd name="T0" fmla="*/ 171450 w 120000"/>
              <a:gd name="T1" fmla="*/ 0 h 120000"/>
              <a:gd name="T2" fmla="*/ 0 w 120000"/>
              <a:gd name="T3" fmla="*/ 296833 h 120000"/>
              <a:gd name="T4" fmla="*/ 171450 w 120000"/>
              <a:gd name="T5" fmla="*/ 593725 h 120000"/>
              <a:gd name="T6" fmla="*/ 514350 w 120000"/>
              <a:gd name="T7" fmla="*/ 593725 h 120000"/>
              <a:gd name="T8" fmla="*/ 685800 w 120000"/>
              <a:gd name="T9" fmla="*/ 296833 h 120000"/>
              <a:gd name="T10" fmla="*/ 514350 w 120000"/>
              <a:gd name="T11" fmla="*/ 0 h 120000"/>
              <a:gd name="T12" fmla="*/ 171450 w 120000"/>
              <a:gd name="T13" fmla="*/ 0 h 120000"/>
              <a:gd name="T14" fmla="*/ 219896 w 120000"/>
              <a:gd name="T15" fmla="*/ 83864 h 120000"/>
              <a:gd name="T16" fmla="*/ 465898 w 120000"/>
              <a:gd name="T17" fmla="*/ 83864 h 120000"/>
              <a:gd name="T18" fmla="*/ 588834 w 120000"/>
              <a:gd name="T19" fmla="*/ 296833 h 120000"/>
              <a:gd name="T20" fmla="*/ 465898 w 120000"/>
              <a:gd name="T21" fmla="*/ 509802 h 120000"/>
              <a:gd name="T22" fmla="*/ 219896 w 120000"/>
              <a:gd name="T23" fmla="*/ 509802 h 120000"/>
              <a:gd name="T24" fmla="*/ 96898 w 120000"/>
              <a:gd name="T25" fmla="*/ 296833 h 120000"/>
              <a:gd name="T26" fmla="*/ 219896 w 120000"/>
              <a:gd name="T27" fmla="*/ 83864 h 120000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 rotWithShape="0">
            <a:gsLst>
              <a:gs pos="0">
                <a:srgbClr val="3393E2"/>
              </a:gs>
              <a:gs pos="100000">
                <a:srgbClr val="00E2C7"/>
              </a:gs>
            </a:gsLst>
            <a:lin ang="696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50800" tIns="50800" rIns="50800" bIns="50800" anchor="ctr"/>
          <a:lstStyle/>
          <a:p>
            <a:endParaRPr lang="en-US"/>
          </a:p>
        </p:txBody>
      </p:sp>
      <p:sp>
        <p:nvSpPr>
          <p:cNvPr id="3" name="Google Shape;323;p10">
            <a:extLst>
              <a:ext uri="{FF2B5EF4-FFF2-40B4-BE49-F238E27FC236}">
                <a16:creationId xmlns:a16="http://schemas.microsoft.com/office/drawing/2014/main" id="{C21B7D8D-C6EC-3142-AC88-89CA025F0B4F}"/>
              </a:ext>
            </a:extLst>
          </p:cNvPr>
          <p:cNvSpPr/>
          <p:nvPr/>
        </p:nvSpPr>
        <p:spPr>
          <a:xfrm rot="5400000">
            <a:off x="388487" y="105212"/>
            <a:ext cx="944100" cy="1090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lIns="50800" tIns="50800" rIns="50800" bIns="508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buClr>
                <a:srgbClr val="FFFFFF"/>
              </a:buClr>
              <a:buFont typeface="Helvetica Neue" panose="02000503000000020004" pitchFamily="2" charset="0"/>
              <a:buNone/>
              <a:defRPr/>
            </a:pPr>
            <a:endParaRPr lang="en-US" altLang="en-US" sz="3200">
              <a:solidFill>
                <a:srgbClr val="FFFFFF"/>
              </a:solidFill>
              <a:latin typeface="Helvetica Neue" panose="02000503000000020004" pitchFamily="2" charset="0"/>
              <a:sym typeface="Helvetica Neue" panose="02000503000000020004" pitchFamily="2" charset="0"/>
            </a:endParaRPr>
          </a:p>
        </p:txBody>
      </p:sp>
      <p:sp>
        <p:nvSpPr>
          <p:cNvPr id="4" name="Google Shape;324;p10">
            <a:extLst>
              <a:ext uri="{FF2B5EF4-FFF2-40B4-BE49-F238E27FC236}">
                <a16:creationId xmlns:a16="http://schemas.microsoft.com/office/drawing/2014/main" id="{6B304660-A0E1-1445-BEDF-8CBC12A3052B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-123825" y="847725"/>
            <a:ext cx="674688" cy="584200"/>
          </a:xfrm>
          <a:prstGeom prst="hexagon">
            <a:avLst>
              <a:gd name="adj" fmla="val 28701"/>
              <a:gd name="vf" fmla="val 115470"/>
            </a:avLst>
          </a:prstGeom>
          <a:noFill/>
          <a:ln w="9525">
            <a:solidFill>
              <a:srgbClr val="19BBD5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5" name="Google Shape;325;p10">
            <a:extLst>
              <a:ext uri="{FF2B5EF4-FFF2-40B4-BE49-F238E27FC236}">
                <a16:creationId xmlns:a16="http://schemas.microsoft.com/office/drawing/2014/main" id="{9D17B2CE-8B69-0C48-A288-B5B337093239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503238" y="1162050"/>
            <a:ext cx="352425" cy="304800"/>
          </a:xfrm>
          <a:prstGeom prst="hexagon">
            <a:avLst>
              <a:gd name="adj" fmla="val 28703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6" name="Google Shape;326;p10">
            <a:extLst>
              <a:ext uri="{FF2B5EF4-FFF2-40B4-BE49-F238E27FC236}">
                <a16:creationId xmlns:a16="http://schemas.microsoft.com/office/drawing/2014/main" id="{6E16EFBE-FEFE-7D44-89DE-8A59553F2E86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1208088" y="-131763"/>
            <a:ext cx="674687" cy="584201"/>
          </a:xfrm>
          <a:prstGeom prst="hexagon">
            <a:avLst>
              <a:gd name="adj" fmla="val 28701"/>
              <a:gd name="vf" fmla="val 115470"/>
            </a:avLst>
          </a:prstGeom>
          <a:noFill/>
          <a:ln w="76200">
            <a:solidFill>
              <a:srgbClr val="184769"/>
            </a:solidFill>
            <a:miter lim="8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7" name="Google Shape;327;p10">
            <a:extLst>
              <a:ext uri="{FF2B5EF4-FFF2-40B4-BE49-F238E27FC236}">
                <a16:creationId xmlns:a16="http://schemas.microsoft.com/office/drawing/2014/main" id="{6F8FD0EF-39A5-B341-9C73-F07ADDA1C36A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247650" y="49213"/>
            <a:ext cx="295275" cy="255587"/>
          </a:xfrm>
          <a:prstGeom prst="hexagon">
            <a:avLst>
              <a:gd name="adj" fmla="val 28684"/>
              <a:gd name="vf" fmla="val 115470"/>
            </a:avLst>
          </a:prstGeom>
          <a:solidFill>
            <a:srgbClr val="00E1C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8" name="Google Shape;328;p10">
            <a:extLst>
              <a:ext uri="{FF2B5EF4-FFF2-40B4-BE49-F238E27FC236}">
                <a16:creationId xmlns:a16="http://schemas.microsoft.com/office/drawing/2014/main" id="{A65DC50C-A854-3040-8C68-53B175EC49E6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763000" y="4486275"/>
            <a:ext cx="542925" cy="469900"/>
          </a:xfrm>
          <a:prstGeom prst="hexagon">
            <a:avLst>
              <a:gd name="adj" fmla="val 28703"/>
              <a:gd name="vf" fmla="val 115470"/>
            </a:avLst>
          </a:prstGeom>
          <a:noFill/>
          <a:ln w="9525">
            <a:solidFill>
              <a:srgbClr val="184769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9" name="Google Shape;329;p10">
            <a:extLst>
              <a:ext uri="{FF2B5EF4-FFF2-40B4-BE49-F238E27FC236}">
                <a16:creationId xmlns:a16="http://schemas.microsoft.com/office/drawing/2014/main" id="{9B67E803-E620-5C46-91A3-305EA3FBB819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523288" y="4741863"/>
            <a:ext cx="284162" cy="244475"/>
          </a:xfrm>
          <a:prstGeom prst="hexagon">
            <a:avLst>
              <a:gd name="adj" fmla="val 28827"/>
              <a:gd name="vf" fmla="val 115470"/>
            </a:avLst>
          </a:pr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10" name="Google Shape;330;p10">
            <a:extLst>
              <a:ext uri="{FF2B5EF4-FFF2-40B4-BE49-F238E27FC236}">
                <a16:creationId xmlns:a16="http://schemas.microsoft.com/office/drawing/2014/main" id="{E89F5672-A45F-9E4F-988D-94415E6D8331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323263" y="3627438"/>
            <a:ext cx="542925" cy="469900"/>
          </a:xfrm>
          <a:prstGeom prst="hexagon">
            <a:avLst>
              <a:gd name="adj" fmla="val 28687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11" name="Google Shape;331;p10">
            <a:extLst>
              <a:ext uri="{FF2B5EF4-FFF2-40B4-BE49-F238E27FC236}">
                <a16:creationId xmlns:a16="http://schemas.microsoft.com/office/drawing/2014/main" id="{BDDA064D-C0AE-DA4D-9CBC-CD4B0C0AD334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763000" y="4010025"/>
            <a:ext cx="238125" cy="206375"/>
          </a:xfrm>
          <a:prstGeom prst="hexagon">
            <a:avLst>
              <a:gd name="adj" fmla="val 28659"/>
              <a:gd name="vf" fmla="val 115470"/>
            </a:avLst>
          </a:prstGeom>
          <a:noFill/>
          <a:ln w="19050">
            <a:solidFill>
              <a:srgbClr val="00E1C6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12" name="Google Shape;332;p10">
            <a:extLst>
              <a:ext uri="{FF2B5EF4-FFF2-40B4-BE49-F238E27FC236}">
                <a16:creationId xmlns:a16="http://schemas.microsoft.com/office/drawing/2014/main" id="{6AF666E3-1D0E-1F43-B2CA-474298A1AF4F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89F9CA7-62CE-4642-A092-5D412AD740A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482329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0E29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6;p1">
            <a:extLst>
              <a:ext uri="{FF2B5EF4-FFF2-40B4-BE49-F238E27FC236}">
                <a16:creationId xmlns:a16="http://schemas.microsoft.com/office/drawing/2014/main" id="{DDDEAC33-2815-8F4A-B32D-6092D8AD246E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 bwMode="auto">
          <a:xfrm>
            <a:off x="1731963" y="1735138"/>
            <a:ext cx="4945062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b" anchorCtr="0" compatLnSpc="1">
            <a:prstTxWarp prst="textNoShape">
              <a:avLst/>
            </a:prstTxWarp>
          </a:bodyPr>
          <a:lstStyle/>
          <a:p>
            <a:pPr lvl="0"/>
            <a:endParaRPr lang="en-US" altLang="en-US">
              <a:sym typeface="Arial" panose="020B0604020202020204" pitchFamily="34" charset="0"/>
            </a:endParaRPr>
          </a:p>
        </p:txBody>
      </p:sp>
      <p:sp>
        <p:nvSpPr>
          <p:cNvPr id="1027" name="Google Shape;7;p1">
            <a:extLst>
              <a:ext uri="{FF2B5EF4-FFF2-40B4-BE49-F238E27FC236}">
                <a16:creationId xmlns:a16="http://schemas.microsoft.com/office/drawing/2014/main" id="{B708BD7A-E83F-DD47-B2CC-169FBF00DD9B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1731963" y="2255838"/>
            <a:ext cx="4945062" cy="1658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>
              <a:sym typeface="Arial" panose="020B0604020202020204" pitchFamily="34" charset="0"/>
            </a:endParaRPr>
          </a:p>
        </p:txBody>
      </p:sp>
      <p:sp>
        <p:nvSpPr>
          <p:cNvPr id="1028" name="Google Shape;8;p1">
            <a:extLst>
              <a:ext uri="{FF2B5EF4-FFF2-40B4-BE49-F238E27FC236}">
                <a16:creationId xmlns:a16="http://schemas.microsoft.com/office/drawing/2014/main" id="{A6072998-B5BC-5D43-BA18-C473CC785277}"/>
              </a:ext>
            </a:extLst>
          </p:cNvPr>
          <p:cNvSpPr txBox="1">
            <a:spLocks noGrp="1" noChangeArrowheads="1"/>
          </p:cNvSpPr>
          <p:nvPr>
            <p:ph type="sldNum" idx="12"/>
          </p:nvPr>
        </p:nvSpPr>
        <p:spPr bwMode="auto">
          <a:xfrm>
            <a:off x="14288" y="4786313"/>
            <a:ext cx="547687" cy="357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</a:bodyPr>
          <a:lstStyle>
            <a:lvl1pPr eaLnBrk="1" hangingPunct="1">
              <a:buClr>
                <a:srgbClr val="000000"/>
              </a:buClr>
              <a:buFont typeface="Arial" panose="020B0604020202020204" pitchFamily="34" charset="0"/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</a:lstStyle>
          <a:p>
            <a:pPr>
              <a:defRPr/>
            </a:pPr>
            <a:fld id="{A78A4597-48F4-4046-A534-E5F3393F98F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1pPr>
      <a:lvl2pPr lvl="1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2pPr>
      <a:lvl3pPr lvl="2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3pPr>
      <a:lvl4pPr lvl="3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4pPr>
      <a:lvl5pPr lvl="4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1pPr>
      <a:lvl2pPr lvl="1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2pPr>
      <a:lvl3pPr lvl="2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3pPr>
      <a:lvl4pPr lvl="3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4pPr>
      <a:lvl5pPr lvl="4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hyperlink" Target="https://openclipart.org/" TargetMode="Externa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hyperlink" Target="https://www.slidescarnival.com/?utm_source=template" TargetMode="External"/><Relationship Id="rId7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tiff"/><Relationship Id="rId5" Type="http://schemas.openxmlformats.org/officeDocument/2006/relationships/hyperlink" Target="https://creativecommons.org/licenses/by/4.0/" TargetMode="Externa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creativecommons.org/licenses/by-sa/2.0/" TargetMode="External"/><Relationship Id="rId4" Type="http://schemas.openxmlformats.org/officeDocument/2006/relationships/hyperlink" Target="https://www.flickr.com/photos/sgerner/16477700444/in/photostream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dickinson-comp256.github.io/Knob-And-Switch-Computer/datapath.html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ickinson-comp256.github.io/Knob-And-Switch-Computer/datapath.html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B790E51-26EC-7A4D-8712-9FDFF3BB2C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43200" y="868004"/>
            <a:ext cx="5833872" cy="1159800"/>
          </a:xfrm>
        </p:spPr>
        <p:txBody>
          <a:bodyPr/>
          <a:lstStyle/>
          <a:p>
            <a:r>
              <a:rPr lang="en-US" dirty="0"/>
              <a:t>MA1 – A Microprogrammed Machine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0EEC568A-0FA7-8D43-B1A1-7F4E113AB0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43200" y="2027804"/>
            <a:ext cx="5696100" cy="784800"/>
          </a:xfrm>
        </p:spPr>
        <p:txBody>
          <a:bodyPr/>
          <a:lstStyle/>
          <a:p>
            <a:r>
              <a:rPr lang="en-US" dirty="0"/>
              <a:t>COMP 256 – Dickinson College</a:t>
            </a:r>
          </a:p>
          <a:p>
            <a:r>
              <a:rPr lang="en-US" dirty="0"/>
              <a:t>Prof. </a:t>
            </a:r>
            <a:r>
              <a:rPr lang="en-US" dirty="0" err="1"/>
              <a:t>Braught</a:t>
            </a:r>
            <a:endParaRPr lang="en-US" dirty="0"/>
          </a:p>
          <a:p>
            <a:r>
              <a:rPr lang="en-US"/>
              <a:t>Spring 2023</a:t>
            </a:r>
            <a:endParaRPr lang="en-US" dirty="0"/>
          </a:p>
          <a:p>
            <a:endParaRPr lang="en-US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80B5CA66-E26F-BC4A-B153-D3149B6461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08535">
            <a:off x="6237479" y="3630639"/>
            <a:ext cx="1275419" cy="115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AFF568C-D920-7740-BFED-EC3C457CBA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6212" y="1530746"/>
            <a:ext cx="2275440" cy="2744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860F7540-64DA-D149-947A-668AFF491301}"/>
              </a:ext>
            </a:extLst>
          </p:cNvPr>
          <p:cNvGrpSpPr/>
          <p:nvPr/>
        </p:nvGrpSpPr>
        <p:grpSpPr>
          <a:xfrm>
            <a:off x="6782656" y="4891056"/>
            <a:ext cx="2322808" cy="261610"/>
            <a:chOff x="-228832" y="4881890"/>
            <a:chExt cx="2322808" cy="26161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63F2372-76B7-3E4B-A10D-50B65755FDF1}"/>
                </a:ext>
              </a:extLst>
            </p:cNvPr>
            <p:cNvSpPr txBox="1"/>
            <p:nvPr/>
          </p:nvSpPr>
          <p:spPr>
            <a:xfrm>
              <a:off x="-228832" y="4881890"/>
              <a:ext cx="213352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>
                  <a:solidFill>
                    <a:schemeClr val="accent5">
                      <a:lumMod val="75000"/>
                      <a:lumOff val="25000"/>
                    </a:schemeClr>
                  </a:solidFill>
                </a:rPr>
                <a:t>Images from: </a:t>
              </a:r>
              <a:r>
                <a:rPr lang="en-US" sz="1050" dirty="0">
                  <a:solidFill>
                    <a:schemeClr val="accent5">
                      <a:lumMod val="75000"/>
                      <a:lumOff val="25000"/>
                    </a:schemeClr>
                  </a:solidFill>
                  <a:hlinkClick r:id="rId5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openclipart.org</a:t>
              </a:r>
              <a:endParaRPr lang="en-US" sz="1050" dirty="0">
                <a:solidFill>
                  <a:schemeClr val="accent5">
                    <a:lumMod val="75000"/>
                    <a:lumOff val="25000"/>
                  </a:schemeClr>
                </a:solidFill>
              </a:endParaRP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512E9D7-4268-FD43-9A2A-73EE82F9155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778372" y="4958061"/>
              <a:ext cx="315604" cy="1644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180165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292445-4803-2449-AB22-F99DD9F00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Acknowledgments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B86142-A436-6249-AF78-E19BB38E530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p:pic>
        <p:nvPicPr>
          <p:cNvPr id="7" name="Google Shape;4809;p42">
            <a:hlinkClick r:id="rId3"/>
            <a:extLst>
              <a:ext uri="{FF2B5EF4-FFF2-40B4-BE49-F238E27FC236}">
                <a16:creationId xmlns:a16="http://schemas.microsoft.com/office/drawing/2014/main" id="{9BD3E451-76F3-5044-952A-6BD77E6A8B9B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26654" y="2488995"/>
            <a:ext cx="2291150" cy="5506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698EB84-751F-904E-BEDA-2203147D6714}"/>
              </a:ext>
            </a:extLst>
          </p:cNvPr>
          <p:cNvSpPr/>
          <p:nvPr/>
        </p:nvSpPr>
        <p:spPr>
          <a:xfrm>
            <a:off x="2298866" y="3058457"/>
            <a:ext cx="371608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5"/>
              </a:rPr>
              <a:t>https://creativecommons.org/licenses/by/4.0/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5FC943D-BB97-024A-B058-927FB508BC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87536" y="2456683"/>
            <a:ext cx="2818493" cy="57692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35F671B-76F6-4D40-9E10-C257B3D20C32}"/>
              </a:ext>
            </a:extLst>
          </p:cNvPr>
          <p:cNvSpPr txBox="1"/>
          <p:nvPr/>
        </p:nvSpPr>
        <p:spPr>
          <a:xfrm>
            <a:off x="1037772" y="2087351"/>
            <a:ext cx="2390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11C4E0"/>
                </a:solidFill>
              </a:rPr>
              <a:t>Slide Template From: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E72607-B80F-9C48-AC13-F8259C073802}"/>
              </a:ext>
            </a:extLst>
          </p:cNvPr>
          <p:cNvSpPr txBox="1"/>
          <p:nvPr/>
        </p:nvSpPr>
        <p:spPr>
          <a:xfrm>
            <a:off x="1037772" y="3584536"/>
            <a:ext cx="2929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11C4E0"/>
                </a:solidFill>
              </a:rPr>
              <a:t>Slide Content Licensed as: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62155EE-63D1-F448-AACD-AF8B1987B500}"/>
              </a:ext>
            </a:extLst>
          </p:cNvPr>
          <p:cNvSpPr/>
          <p:nvPr/>
        </p:nvSpPr>
        <p:spPr>
          <a:xfrm>
            <a:off x="821811" y="4161456"/>
            <a:ext cx="693144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7"/>
              </a:rPr>
              <a:t>Creative Commons Attribution-NonCommercial-ShareAlike 4.0 International License</a:t>
            </a:r>
            <a:r>
              <a:rPr lang="en-US" dirty="0"/>
              <a:t>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23E22A-7197-9C48-A6F2-EA23F732009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87535" y="3436063"/>
            <a:ext cx="2818492" cy="692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7581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F970F0F5-BC4C-5243-BDB0-00967D3EBD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9051" y="655505"/>
            <a:ext cx="5811641" cy="507349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77A5E58-B683-5246-9EA5-2CBEC5C533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5660" y="153366"/>
            <a:ext cx="5266030" cy="645300"/>
          </a:xfrm>
        </p:spPr>
        <p:txBody>
          <a:bodyPr/>
          <a:lstStyle/>
          <a:p>
            <a:r>
              <a:rPr lang="en-US" dirty="0"/>
              <a:t>The Knob and Switch Computer (v1)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9FE40F-07CD-6049-B3AE-A111C3EA02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-75763" y="2194758"/>
            <a:ext cx="4349183" cy="2544900"/>
          </a:xfrm>
        </p:spPr>
        <p:txBody>
          <a:bodyPr/>
          <a:lstStyle/>
          <a:p>
            <a:r>
              <a:rPr lang="en-US" sz="1600" dirty="0"/>
              <a:t>Data Path</a:t>
            </a:r>
          </a:p>
          <a:p>
            <a:r>
              <a:rPr lang="en-US" sz="1600" dirty="0"/>
              <a:t>Registers (R0-R3)</a:t>
            </a:r>
          </a:p>
          <a:p>
            <a:pPr lvl="1"/>
            <a:endParaRPr lang="en-US" sz="1600" dirty="0"/>
          </a:p>
          <a:p>
            <a:r>
              <a:rPr lang="en-US" sz="1600" dirty="0"/>
              <a:t>Busses (A, B, C)</a:t>
            </a:r>
          </a:p>
          <a:p>
            <a:r>
              <a:rPr lang="en-US" sz="1600" dirty="0"/>
              <a:t>Arithmetic and Logic Unit</a:t>
            </a:r>
          </a:p>
          <a:p>
            <a:pPr lvl="1"/>
            <a:r>
              <a:rPr lang="en-US" sz="1600" dirty="0"/>
              <a:t>ALU</a:t>
            </a:r>
            <a:endParaRPr lang="en-US" sz="800" dirty="0"/>
          </a:p>
          <a:p>
            <a:r>
              <a:rPr lang="en-US" sz="1600" dirty="0"/>
              <a:t>Number Base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C9A236-5EBC-E240-976D-7D762AF3B5DB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E254D74D-04A3-DC41-85BE-66EE1B054D78}" type="slidenum">
              <a:rPr lang="en-US" altLang="en-US" smtClean="0"/>
              <a:pPr>
                <a:defRPr/>
              </a:pPr>
              <a:t>11</a:t>
            </a:fld>
            <a:endParaRPr lang="en-US" alt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D06177B-479B-C147-B072-E02C4117D8B2}"/>
              </a:ext>
            </a:extLst>
          </p:cNvPr>
          <p:cNvSpPr/>
          <p:nvPr/>
        </p:nvSpPr>
        <p:spPr>
          <a:xfrm>
            <a:off x="5220166" y="3018653"/>
            <a:ext cx="1022014" cy="340367"/>
          </a:xfrm>
          <a:prstGeom prst="rect">
            <a:avLst/>
          </a:prstGeom>
          <a:solidFill>
            <a:srgbClr val="FFFF0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25192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46961E8-38F7-9D47-A741-B20520FDC7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0032" y="752011"/>
            <a:ext cx="5489680" cy="46823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77A5E58-B683-5246-9EA5-2CBEC5C533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5659" y="153366"/>
            <a:ext cx="5340675" cy="645300"/>
          </a:xfrm>
        </p:spPr>
        <p:txBody>
          <a:bodyPr/>
          <a:lstStyle/>
          <a:p>
            <a:r>
              <a:rPr lang="en-US" dirty="0"/>
              <a:t>The Knob and Switch Computer (v1)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9FE40F-07CD-6049-B3AE-A111C3EA02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-75763" y="2194758"/>
            <a:ext cx="4349183" cy="2544900"/>
          </a:xfrm>
        </p:spPr>
        <p:txBody>
          <a:bodyPr/>
          <a:lstStyle/>
          <a:p>
            <a:r>
              <a:rPr lang="en-US" sz="1600" dirty="0"/>
              <a:t>Data Path</a:t>
            </a:r>
          </a:p>
          <a:p>
            <a:r>
              <a:rPr lang="en-US" sz="1600" dirty="0"/>
              <a:t>Registers (R0-R3)</a:t>
            </a:r>
          </a:p>
          <a:p>
            <a:pPr lvl="1"/>
            <a:r>
              <a:rPr lang="en-US" sz="1600" dirty="0"/>
              <a:t>16 bit values (</a:t>
            </a:r>
            <a:r>
              <a:rPr lang="en-US" sz="1600" i="1" dirty="0"/>
              <a:t>word size</a:t>
            </a:r>
            <a:r>
              <a:rPr lang="en-US" sz="1600" dirty="0"/>
              <a:t>)</a:t>
            </a:r>
          </a:p>
          <a:p>
            <a:r>
              <a:rPr lang="en-US" sz="1600" dirty="0"/>
              <a:t>Busses (A, B, C)</a:t>
            </a:r>
          </a:p>
          <a:p>
            <a:r>
              <a:rPr lang="en-US" sz="1600" dirty="0"/>
              <a:t>Arithmetic and Logic Unit</a:t>
            </a:r>
          </a:p>
          <a:p>
            <a:pPr lvl="1"/>
            <a:r>
              <a:rPr lang="en-US" sz="1600" dirty="0"/>
              <a:t>ALU</a:t>
            </a:r>
            <a:endParaRPr lang="en-US" sz="800" dirty="0"/>
          </a:p>
          <a:p>
            <a:r>
              <a:rPr lang="en-US" sz="1600" dirty="0"/>
              <a:t>Number Base</a:t>
            </a:r>
          </a:p>
          <a:p>
            <a:pPr lvl="1"/>
            <a:r>
              <a:rPr lang="en-US" sz="1600" dirty="0"/>
              <a:t>+- 10 (Two’s Complement)</a:t>
            </a:r>
          </a:p>
          <a:p>
            <a:pPr lvl="1"/>
            <a:r>
              <a:rPr lang="en-US" sz="1600" dirty="0"/>
              <a:t>10 (Unsigned Binary)</a:t>
            </a:r>
          </a:p>
          <a:p>
            <a:pPr lvl="1"/>
            <a:r>
              <a:rPr lang="en-US" sz="1600" dirty="0"/>
              <a:t>2 (Show the bits)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C9A236-5EBC-E240-976D-7D762AF3B5DB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E254D74D-04A3-DC41-85BE-66EE1B054D78}" type="slidenum">
              <a:rPr lang="en-US" altLang="en-US" smtClean="0"/>
              <a:pPr>
                <a:defRPr/>
              </a:pPr>
              <a:t>12</a:t>
            </a:fld>
            <a:endParaRPr lang="en-US" alt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C050A1A-91E4-D742-8ED9-03DACC37A6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6401" y="2450829"/>
            <a:ext cx="1231176" cy="94934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A8693BE-5743-E948-AB48-F1A4CF3D4DE7}"/>
              </a:ext>
            </a:extLst>
          </p:cNvPr>
          <p:cNvSpPr/>
          <p:nvPr/>
        </p:nvSpPr>
        <p:spPr>
          <a:xfrm>
            <a:off x="5156402" y="2732310"/>
            <a:ext cx="1231176" cy="645301"/>
          </a:xfrm>
          <a:prstGeom prst="rect">
            <a:avLst/>
          </a:prstGeom>
          <a:solidFill>
            <a:srgbClr val="FFFF0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D09027E-39F3-CD46-AA6F-F6F46BA52294}"/>
              </a:ext>
            </a:extLst>
          </p:cNvPr>
          <p:cNvSpPr/>
          <p:nvPr/>
        </p:nvSpPr>
        <p:spPr>
          <a:xfrm>
            <a:off x="5038532" y="1792229"/>
            <a:ext cx="1520888" cy="204522"/>
          </a:xfrm>
          <a:prstGeom prst="rect">
            <a:avLst/>
          </a:prstGeom>
          <a:solidFill>
            <a:srgbClr val="FFFF0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5371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0" grpId="0" animBg="1"/>
      <p:bldP spid="10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0799E8C-7318-CC4D-923A-17A7F80C34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Abstractions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78AEBE5-019C-164E-BAE0-B9639FB4DC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9585" y="1144601"/>
            <a:ext cx="5531521" cy="3398105"/>
          </a:xfrm>
        </p:spPr>
        <p:txBody>
          <a:bodyPr/>
          <a:lstStyle/>
          <a:p>
            <a:r>
              <a:rPr lang="en-US" sz="2000" i="1" dirty="0"/>
              <a:t>General purpose programmable computers </a:t>
            </a:r>
            <a:br>
              <a:rPr lang="en-US" sz="2000" i="1" dirty="0"/>
            </a:br>
            <a:r>
              <a:rPr lang="en-US" sz="2000" dirty="0"/>
              <a:t>can be understood as an </a:t>
            </a:r>
            <a:r>
              <a:rPr lang="en-US" sz="2000" i="1" dirty="0"/>
              <a:t>abstraction hierarchy</a:t>
            </a:r>
            <a:r>
              <a:rPr lang="en-US" sz="2000" dirty="0"/>
              <a:t>:</a:t>
            </a:r>
          </a:p>
          <a:p>
            <a:pPr lvl="1"/>
            <a:r>
              <a:rPr lang="en-US" sz="1600" dirty="0"/>
              <a:t>Physical Machine</a:t>
            </a:r>
          </a:p>
          <a:p>
            <a:pPr lvl="1"/>
            <a:r>
              <a:rPr lang="en-US" sz="1600" b="1" dirty="0"/>
              <a:t>Microprogram Machine</a:t>
            </a:r>
          </a:p>
          <a:p>
            <a:pPr lvl="1"/>
            <a:r>
              <a:rPr lang="en-US" sz="1600" b="1" dirty="0"/>
              <a:t>Machine Language Machine</a:t>
            </a:r>
          </a:p>
          <a:p>
            <a:pPr lvl="1"/>
            <a:r>
              <a:rPr lang="en-US" sz="1600" dirty="0"/>
              <a:t>Assembly Language Machine</a:t>
            </a:r>
          </a:p>
          <a:p>
            <a:pPr lvl="1"/>
            <a:r>
              <a:rPr lang="en-US" sz="1600" dirty="0"/>
              <a:t>High-Level Language Machine</a:t>
            </a:r>
          </a:p>
          <a:p>
            <a:r>
              <a:rPr lang="en-US" sz="2000" dirty="0"/>
              <a:t>There are also several important </a:t>
            </a:r>
            <a:r>
              <a:rPr lang="en-US" sz="2000" i="1" dirty="0"/>
              <a:t>architectural abstractions</a:t>
            </a:r>
            <a:r>
              <a:rPr lang="en-US" sz="2000" dirty="0"/>
              <a:t>: </a:t>
            </a:r>
          </a:p>
          <a:p>
            <a:pPr lvl="1"/>
            <a:r>
              <a:rPr lang="en-US" sz="1600" dirty="0"/>
              <a:t>The Stored Program Architecture</a:t>
            </a:r>
          </a:p>
          <a:p>
            <a:pPr lvl="1"/>
            <a:r>
              <a:rPr lang="en-US" sz="1600" dirty="0"/>
              <a:t>The Instruction Cycle (Fetch/Decode/Execute)</a:t>
            </a:r>
          </a:p>
          <a:p>
            <a:pPr lvl="1"/>
            <a:r>
              <a:rPr lang="en-US" sz="1600" dirty="0"/>
              <a:t>Memory Hierarchy &amp; Cache</a:t>
            </a:r>
          </a:p>
          <a:p>
            <a:pPr lvl="1"/>
            <a:r>
              <a:rPr lang="en-US" sz="1600" dirty="0"/>
              <a:t>Pipelining and Parallelism</a:t>
            </a:r>
          </a:p>
          <a:p>
            <a:endParaRPr lang="en-US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30B841-A58A-7548-B609-D55C79D0B3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0575" y="0"/>
            <a:ext cx="3152870" cy="2088776"/>
          </a:xfrm>
          <a:prstGeom prst="rect">
            <a:avLst/>
          </a:prstGeom>
          <a:effectLst>
            <a:softEdge rad="635000"/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885CBA6-FF5F-3C45-89BF-24D0E29F4E7B}"/>
              </a:ext>
            </a:extLst>
          </p:cNvPr>
          <p:cNvSpPr txBox="1"/>
          <p:nvPr/>
        </p:nvSpPr>
        <p:spPr>
          <a:xfrm>
            <a:off x="4390776" y="4815539"/>
            <a:ext cx="47532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>
                    <a:lumMod val="50000"/>
                  </a:schemeClr>
                </a:solidFill>
              </a:rPr>
              <a:t>Photo by: Steven </a:t>
            </a:r>
            <a:r>
              <a:rPr lang="en-US" sz="800" dirty="0" err="1">
                <a:solidFill>
                  <a:schemeClr val="bg1">
                    <a:lumMod val="50000"/>
                  </a:schemeClr>
                </a:solidFill>
              </a:rPr>
              <a:t>Gerner</a:t>
            </a:r>
            <a:r>
              <a:rPr lang="en-US" sz="800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en-US" sz="800" dirty="0">
                <a:solidFill>
                  <a:schemeClr val="bg1">
                    <a:lumMod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https://www.flickr.com/photos/sgerner/16477700444/in/photostream/</a:t>
            </a:r>
            <a:endParaRPr lang="en-US" sz="8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800" dirty="0">
                <a:solidFill>
                  <a:schemeClr val="bg1">
                    <a:lumMod val="50000"/>
                  </a:schemeClr>
                </a:solidFill>
              </a:rPr>
              <a:t>Used under a Creative Commons by-</a:t>
            </a:r>
            <a:r>
              <a:rPr lang="en-US" sz="800" dirty="0" err="1">
                <a:solidFill>
                  <a:schemeClr val="bg1">
                    <a:lumMod val="50000"/>
                  </a:schemeClr>
                </a:solidFill>
              </a:rPr>
              <a:t>sa</a:t>
            </a:r>
            <a:r>
              <a:rPr lang="en-US" sz="800" dirty="0">
                <a:solidFill>
                  <a:schemeClr val="bg1">
                    <a:lumMod val="50000"/>
                  </a:schemeClr>
                </a:solidFill>
              </a:rPr>
              <a:t> 2.0 license: </a:t>
            </a:r>
            <a:r>
              <a:rPr lang="en-US" sz="800" dirty="0">
                <a:solidFill>
                  <a:schemeClr val="bg1">
                    <a:lumMod val="50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https://creativecommons.org/licenses/by-sa/2.0/</a:t>
            </a:r>
            <a:endParaRPr 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4211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DFFD93-ED2E-9A4F-BBF6-F8F9F5AE41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8980" y="0"/>
            <a:ext cx="4944300" cy="645300"/>
          </a:xfrm>
        </p:spPr>
        <p:txBody>
          <a:bodyPr/>
          <a:lstStyle/>
          <a:p>
            <a:r>
              <a:rPr lang="en-US" dirty="0"/>
              <a:t>Early Electronic Computers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8C1251-B88D-2A4A-BD4D-4EA8EFE14F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77719" y="518672"/>
            <a:ext cx="6222636" cy="2544900"/>
          </a:xfrm>
        </p:spPr>
        <p:txBody>
          <a:bodyPr/>
          <a:lstStyle/>
          <a:p>
            <a:r>
              <a:rPr lang="en-US" sz="1600" i="1" dirty="0"/>
              <a:t>Early electronic computers </a:t>
            </a:r>
            <a:r>
              <a:rPr lang="en-US" sz="1600" dirty="0"/>
              <a:t>were not general purpose.</a:t>
            </a:r>
          </a:p>
          <a:p>
            <a:r>
              <a:rPr lang="en-US" sz="1600" dirty="0"/>
              <a:t>“</a:t>
            </a:r>
            <a:r>
              <a:rPr lang="en-US" sz="1600" i="1" dirty="0"/>
              <a:t>Programming</a:t>
            </a:r>
            <a:r>
              <a:rPr lang="en-US" sz="1600" dirty="0"/>
              <a:t>” required </a:t>
            </a:r>
            <a:r>
              <a:rPr lang="en-US" sz="1600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physical rewiring </a:t>
            </a:r>
            <a:r>
              <a:rPr lang="en-US" sz="1600" dirty="0"/>
              <a:t>and setting knobs and switches to create a machine that performed the desired computational task.</a:t>
            </a:r>
          </a:p>
          <a:p>
            <a:endParaRPr lang="en-US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97F5F7-9D21-204C-803E-C4041BBFC27D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E254D74D-04A3-DC41-85BE-66EE1B054D78}" type="slidenum">
              <a:rPr lang="en-US" altLang="en-US" smtClean="0"/>
              <a:pPr>
                <a:defRPr/>
              </a:pPr>
              <a:t>3</a:t>
            </a:fld>
            <a:endParaRPr lang="en-US" alt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72029FD-EF0C-3345-9E24-1D67B8E700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810" y="2108718"/>
            <a:ext cx="4274341" cy="303478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9C81EB3-777F-EC47-95E9-BB09ABDA7772}"/>
              </a:ext>
            </a:extLst>
          </p:cNvPr>
          <p:cNvSpPr txBox="1"/>
          <p:nvPr/>
        </p:nvSpPr>
        <p:spPr>
          <a:xfrm>
            <a:off x="952700" y="1791122"/>
            <a:ext cx="30325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Colossus – 1945</a:t>
            </a:r>
          </a:p>
          <a:p>
            <a:pPr algn="ctr"/>
            <a:r>
              <a:rPr lang="en-US" dirty="0"/>
              <a:t>Tommy Flowers, Bletchley Park, UK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E75197C-0C43-5946-91CD-793B699FF4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9037" y="2225953"/>
            <a:ext cx="4274340" cy="292687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4E75AB8-AFFE-F34F-8DFB-38EB96FE5608}"/>
              </a:ext>
            </a:extLst>
          </p:cNvPr>
          <p:cNvSpPr txBox="1"/>
          <p:nvPr/>
        </p:nvSpPr>
        <p:spPr>
          <a:xfrm>
            <a:off x="5061783" y="1791122"/>
            <a:ext cx="32667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ENIAC – 1945</a:t>
            </a:r>
          </a:p>
          <a:p>
            <a:pPr algn="ctr"/>
            <a:r>
              <a:rPr lang="en-US" dirty="0"/>
              <a:t>John Mauchly, J. Presper Eckert, Penn</a:t>
            </a:r>
          </a:p>
        </p:txBody>
      </p:sp>
    </p:spTree>
    <p:extLst>
      <p:ext uri="{BB962C8B-B14F-4D97-AF65-F5344CB8AC3E}">
        <p14:creationId xmlns:p14="http://schemas.microsoft.com/office/powerpoint/2010/main" val="42516953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594E5555-4191-7642-9FA6-1D0CCF2358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9051" y="655505"/>
            <a:ext cx="5811641" cy="507349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77A5E58-B683-5246-9EA5-2CBEC5C533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5659" y="153366"/>
            <a:ext cx="5228707" cy="645300"/>
          </a:xfrm>
        </p:spPr>
        <p:txBody>
          <a:bodyPr/>
          <a:lstStyle/>
          <a:p>
            <a:r>
              <a:rPr lang="en-US" dirty="0"/>
              <a:t>The Knob and Switch Computer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9FE40F-07CD-6049-B3AE-A111C3EA02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-75763" y="2194758"/>
            <a:ext cx="4349183" cy="2544900"/>
          </a:xfrm>
        </p:spPr>
        <p:txBody>
          <a:bodyPr/>
          <a:lstStyle/>
          <a:p>
            <a:r>
              <a:rPr lang="en-US" sz="1600" dirty="0"/>
              <a:t>Data Path</a:t>
            </a:r>
          </a:p>
          <a:p>
            <a:r>
              <a:rPr lang="en-US" sz="1600" dirty="0"/>
              <a:t>Registers (R0-R3)</a:t>
            </a:r>
          </a:p>
          <a:p>
            <a:pPr lvl="1"/>
            <a:endParaRPr lang="en-US" sz="1600" dirty="0"/>
          </a:p>
          <a:p>
            <a:r>
              <a:rPr lang="en-US" sz="1600" dirty="0"/>
              <a:t>Busses (A, B, C)</a:t>
            </a:r>
          </a:p>
          <a:p>
            <a:r>
              <a:rPr lang="en-US" sz="1600" dirty="0"/>
              <a:t>Arithmetic and Logic Unit</a:t>
            </a:r>
          </a:p>
          <a:p>
            <a:pPr lvl="1"/>
            <a:r>
              <a:rPr lang="en-US" sz="1600" dirty="0"/>
              <a:t>ALU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C9A236-5EBC-E240-976D-7D762AF3B5DB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E254D74D-04A3-DC41-85BE-66EE1B054D78}" type="slidenum">
              <a:rPr lang="en-US" altLang="en-US" smtClean="0"/>
              <a:pPr>
                <a:defRPr/>
              </a:pPr>
              <a:t>4</a:t>
            </a:fld>
            <a:endParaRPr lang="en-US" alt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4783443-D6BA-B14F-8B76-023577183841}"/>
              </a:ext>
            </a:extLst>
          </p:cNvPr>
          <p:cNvSpPr/>
          <p:nvPr/>
        </p:nvSpPr>
        <p:spPr>
          <a:xfrm>
            <a:off x="5127810" y="1670180"/>
            <a:ext cx="1394288" cy="901570"/>
          </a:xfrm>
          <a:prstGeom prst="rect">
            <a:avLst/>
          </a:prstGeom>
          <a:solidFill>
            <a:srgbClr val="FFFF0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2D5B4F2-9296-AD47-BCAA-7F87CB6878BB}"/>
              </a:ext>
            </a:extLst>
          </p:cNvPr>
          <p:cNvSpPr/>
          <p:nvPr/>
        </p:nvSpPr>
        <p:spPr>
          <a:xfrm>
            <a:off x="6456297" y="2572017"/>
            <a:ext cx="2249163" cy="1038929"/>
          </a:xfrm>
          <a:prstGeom prst="rect">
            <a:avLst/>
          </a:prstGeom>
          <a:solidFill>
            <a:srgbClr val="FFFF0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6ABF6EE-B8E5-1140-9233-16A8E1FE8558}"/>
              </a:ext>
            </a:extLst>
          </p:cNvPr>
          <p:cNvSpPr/>
          <p:nvPr/>
        </p:nvSpPr>
        <p:spPr>
          <a:xfrm>
            <a:off x="3917514" y="3131752"/>
            <a:ext cx="2249163" cy="1038929"/>
          </a:xfrm>
          <a:prstGeom prst="rect">
            <a:avLst/>
          </a:prstGeom>
          <a:solidFill>
            <a:srgbClr val="FFFF0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D06177B-479B-C147-B072-E02C4117D8B2}"/>
              </a:ext>
            </a:extLst>
          </p:cNvPr>
          <p:cNvSpPr/>
          <p:nvPr/>
        </p:nvSpPr>
        <p:spPr>
          <a:xfrm>
            <a:off x="6456296" y="3587820"/>
            <a:ext cx="2379794" cy="1402314"/>
          </a:xfrm>
          <a:prstGeom prst="rect">
            <a:avLst/>
          </a:prstGeom>
          <a:solidFill>
            <a:srgbClr val="FFFF0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4115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10" grpId="0" animBg="1"/>
      <p:bldP spid="10" grpId="1" animBg="1"/>
      <p:bldP spid="11" grpId="0" animBg="1"/>
      <p:bldP spid="11" grpId="1" animBg="1"/>
      <p:bldP spid="1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F970F0F5-BC4C-5243-BDB0-00967D3EBD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5397" y="1184375"/>
            <a:ext cx="4943227" cy="431537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77A5E58-B683-5246-9EA5-2CBEC5C533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9797" y="6790"/>
            <a:ext cx="5977753" cy="645300"/>
          </a:xfrm>
        </p:spPr>
        <p:txBody>
          <a:bodyPr/>
          <a:lstStyle/>
          <a:p>
            <a:r>
              <a:rPr lang="en-US" dirty="0"/>
              <a:t>The Knob and Switch Computer Data Path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C9A236-5EBC-E240-976D-7D762AF3B5DB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E254D74D-04A3-DC41-85BE-66EE1B054D78}" type="slidenum">
              <a:rPr lang="en-US" altLang="en-US" smtClean="0"/>
              <a:pPr>
                <a:defRPr/>
              </a:pPr>
              <a:t>5</a:t>
            </a:fld>
            <a:endParaRPr lang="en-US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09C1D1-83ED-BB4B-A8B0-2CC2C1174D9E}"/>
              </a:ext>
            </a:extLst>
          </p:cNvPr>
          <p:cNvSpPr txBox="1"/>
          <p:nvPr/>
        </p:nvSpPr>
        <p:spPr>
          <a:xfrm rot="19666664">
            <a:off x="3379619" y="2640433"/>
            <a:ext cx="3211135" cy="120032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7200" dirty="0"/>
              <a:t>DEMO!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646262-257C-E34A-B695-7FCD088EA89A}"/>
              </a:ext>
            </a:extLst>
          </p:cNvPr>
          <p:cNvSpPr txBox="1"/>
          <p:nvPr/>
        </p:nvSpPr>
        <p:spPr>
          <a:xfrm>
            <a:off x="1783828" y="827555"/>
            <a:ext cx="64027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https://dickinson-comp256.github.io/Knob-And-Switch-Computer/datapath.html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458826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FF86E4-E490-314C-838E-83368A4179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5932" y="0"/>
            <a:ext cx="4944300" cy="645300"/>
          </a:xfrm>
        </p:spPr>
        <p:txBody>
          <a:bodyPr/>
          <a:lstStyle/>
          <a:p>
            <a:r>
              <a:rPr lang="en-US" sz="3600" dirty="0"/>
              <a:t>Try It!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9BC22A-90CC-404E-9567-E7F3E6BCA8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29384" y="1088136"/>
            <a:ext cx="5486400" cy="3950208"/>
          </a:xfrm>
        </p:spPr>
        <p:txBody>
          <a:bodyPr/>
          <a:lstStyle/>
          <a:p>
            <a:r>
              <a:rPr lang="en-US" sz="2000" dirty="0"/>
              <a:t>Enter the values 100, 110, 220, 515 into R0-R3.</a:t>
            </a:r>
          </a:p>
          <a:p>
            <a:r>
              <a:rPr lang="en-US" sz="2000" dirty="0"/>
              <a:t>Set up and execute the data path to perform the following operations:</a:t>
            </a:r>
          </a:p>
          <a:p>
            <a:pPr lvl="1"/>
            <a:r>
              <a:rPr lang="en-US" sz="1800" dirty="0"/>
              <a:t>Double the value in R2 and put it into R1.</a:t>
            </a:r>
          </a:p>
          <a:p>
            <a:pPr lvl="1"/>
            <a:r>
              <a:rPr lang="en-US" sz="1800" dirty="0"/>
              <a:t>Set the value of R3 to 0.</a:t>
            </a:r>
          </a:p>
          <a:p>
            <a:pPr lvl="1"/>
            <a:r>
              <a:rPr lang="en-US" sz="1800" dirty="0"/>
              <a:t>Assuming R3 holds 0,  change the value in R2 to be its complement (i.e. -220).</a:t>
            </a:r>
          </a:p>
          <a:p>
            <a:pPr lvl="1"/>
            <a:r>
              <a:rPr lang="en-US" sz="1800" dirty="0"/>
              <a:t>Set the value of R3 to be 7 times the value in R0 (i.e. 700). </a:t>
            </a:r>
          </a:p>
          <a:p>
            <a:pPr lvl="2"/>
            <a:r>
              <a:rPr lang="en-US" sz="1600" dirty="0"/>
              <a:t>Can you do it in 4 steps?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0C9BC8-946E-E04C-AE04-FA23D0D5096D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59ECC485-D225-CF4E-AFE3-F3649729CEF3}" type="slidenum">
              <a:rPr lang="en-US" altLang="en-US" smtClean="0"/>
              <a:pPr>
                <a:defRPr/>
              </a:pPr>
              <a:t>6</a:t>
            </a:fld>
            <a:endParaRPr lang="en-US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3E49F5-956F-1D45-B9C9-5700B245A988}"/>
              </a:ext>
            </a:extLst>
          </p:cNvPr>
          <p:cNvSpPr txBox="1"/>
          <p:nvPr/>
        </p:nvSpPr>
        <p:spPr>
          <a:xfrm>
            <a:off x="1716724" y="645300"/>
            <a:ext cx="64027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https://dickinson-comp256.github.io/Knob-And-Switch-Computer/datapath.html</a:t>
            </a:r>
            <a:r>
              <a:rPr lang="en-US" dirty="0"/>
              <a:t> 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5F3267A-B3ED-6A42-BD0A-3B96399FFF4D}"/>
              </a:ext>
            </a:extLst>
          </p:cNvPr>
          <p:cNvGrpSpPr/>
          <p:nvPr/>
        </p:nvGrpSpPr>
        <p:grpSpPr>
          <a:xfrm>
            <a:off x="134347" y="2197094"/>
            <a:ext cx="2144356" cy="2398678"/>
            <a:chOff x="2841908" y="1259076"/>
            <a:chExt cx="2144356" cy="239867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886F9AA-8F39-DD47-9230-6E27F92396A3}"/>
                </a:ext>
              </a:extLst>
            </p:cNvPr>
            <p:cNvSpPr txBox="1"/>
            <p:nvPr/>
          </p:nvSpPr>
          <p:spPr>
            <a:xfrm>
              <a:off x="2841908" y="2088094"/>
              <a:ext cx="2144356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Segoe Print" panose="02000800000000000000" pitchFamily="2" charset="0"/>
                </a:rPr>
                <a:t>Work in pairs to use the settings in the Knob &amp; Switch Data Path to perform these tasks.</a:t>
              </a: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81288942-7497-D049-B1BC-2A5E0607AE4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89490" y="1259076"/>
              <a:ext cx="649191" cy="6827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347451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2A2F81D-29DF-8744-A19D-AA67C440C9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3860" y="798666"/>
            <a:ext cx="6971144" cy="45291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77A5E58-B683-5246-9EA5-2CBEC5C533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2992" y="0"/>
            <a:ext cx="7328922" cy="645300"/>
          </a:xfrm>
        </p:spPr>
        <p:txBody>
          <a:bodyPr/>
          <a:lstStyle/>
          <a:p>
            <a:r>
              <a:rPr lang="en-US" dirty="0"/>
              <a:t>Knob and Switch Computer with Main Memory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9FE40F-07CD-6049-B3AE-A111C3EA02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-80257" y="2241413"/>
            <a:ext cx="2916764" cy="2544900"/>
          </a:xfrm>
        </p:spPr>
        <p:txBody>
          <a:bodyPr/>
          <a:lstStyle/>
          <a:p>
            <a:r>
              <a:rPr lang="en-US" sz="1600" dirty="0"/>
              <a:t>Main Memory (RAM)</a:t>
            </a:r>
          </a:p>
          <a:p>
            <a:r>
              <a:rPr lang="en-US" sz="1600" dirty="0"/>
              <a:t>Memory Locations</a:t>
            </a:r>
          </a:p>
          <a:p>
            <a:pPr lvl="1"/>
            <a:r>
              <a:rPr lang="en-US" sz="1600" dirty="0"/>
              <a:t>16-bit values</a:t>
            </a:r>
          </a:p>
          <a:p>
            <a:pPr lvl="1"/>
            <a:r>
              <a:rPr lang="en-US" sz="1600" dirty="0"/>
              <a:t>32 locations</a:t>
            </a:r>
          </a:p>
          <a:p>
            <a:pPr lvl="2"/>
            <a:r>
              <a:rPr lang="en-US" sz="1600" dirty="0"/>
              <a:t>5-bit addresses</a:t>
            </a:r>
          </a:p>
          <a:p>
            <a:pPr lvl="2"/>
            <a:r>
              <a:rPr lang="en-US" sz="1600" dirty="0"/>
              <a:t>Unsigned binary</a:t>
            </a:r>
          </a:p>
          <a:p>
            <a:r>
              <a:rPr lang="en-US" sz="1600" dirty="0"/>
              <a:t>Switches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C9A236-5EBC-E240-976D-7D762AF3B5DB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E254D74D-04A3-DC41-85BE-66EE1B054D78}" type="slidenum">
              <a:rPr lang="en-US" altLang="en-US" smtClean="0"/>
              <a:pPr>
                <a:defRPr/>
              </a:pPr>
              <a:t>7</a:t>
            </a:fld>
            <a:endParaRPr lang="en-US" alt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A8693BE-5743-E948-AB48-F1A4CF3D4DE7}"/>
              </a:ext>
            </a:extLst>
          </p:cNvPr>
          <p:cNvSpPr/>
          <p:nvPr/>
        </p:nvSpPr>
        <p:spPr>
          <a:xfrm>
            <a:off x="2552992" y="1245205"/>
            <a:ext cx="2134571" cy="3813298"/>
          </a:xfrm>
          <a:prstGeom prst="rect">
            <a:avLst/>
          </a:prstGeom>
          <a:solidFill>
            <a:srgbClr val="FFFF0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D94795-D70C-604B-BAE1-CD13F79AC994}"/>
              </a:ext>
            </a:extLst>
          </p:cNvPr>
          <p:cNvSpPr/>
          <p:nvPr/>
        </p:nvSpPr>
        <p:spPr>
          <a:xfrm>
            <a:off x="3053629" y="1490416"/>
            <a:ext cx="373905" cy="3583249"/>
          </a:xfrm>
          <a:prstGeom prst="rect">
            <a:avLst/>
          </a:prstGeom>
          <a:solidFill>
            <a:srgbClr val="FFFF0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F5C34EB-E47B-CB43-8F02-E7A0AD19092D}"/>
              </a:ext>
            </a:extLst>
          </p:cNvPr>
          <p:cNvSpPr/>
          <p:nvPr/>
        </p:nvSpPr>
        <p:spPr>
          <a:xfrm>
            <a:off x="4654913" y="2535551"/>
            <a:ext cx="2315054" cy="1999127"/>
          </a:xfrm>
          <a:prstGeom prst="rect">
            <a:avLst/>
          </a:prstGeom>
          <a:solidFill>
            <a:srgbClr val="FFFF0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1351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1" grpId="0" animBg="1"/>
      <p:bldP spid="11" grpId="1" animBg="1"/>
      <p:bldP spid="1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DCD63B9-495E-C141-9936-F8EBA25543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5290" y="141064"/>
            <a:ext cx="4944300" cy="645300"/>
          </a:xfrm>
        </p:spPr>
        <p:txBody>
          <a:bodyPr/>
          <a:lstStyle/>
          <a:p>
            <a:r>
              <a:rPr lang="en-US" dirty="0"/>
              <a:t>Programming the K&amp;S?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FF32DA-3A37-4641-8F68-74679DD565EF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59ECC485-D225-CF4E-AFE3-F3649729CEF3}" type="slidenum">
              <a:rPr lang="en-US" altLang="en-US" smtClean="0"/>
              <a:pPr>
                <a:defRPr/>
              </a:pPr>
              <a:t>8</a:t>
            </a:fld>
            <a:endParaRPr lang="en-US" alt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EDE324C-AF6A-D94C-BBD3-3F449C436438}"/>
              </a:ext>
            </a:extLst>
          </p:cNvPr>
          <p:cNvGrpSpPr/>
          <p:nvPr/>
        </p:nvGrpSpPr>
        <p:grpSpPr>
          <a:xfrm>
            <a:off x="212653" y="2141696"/>
            <a:ext cx="2144356" cy="2152457"/>
            <a:chOff x="2841908" y="1259076"/>
            <a:chExt cx="2144356" cy="215245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635C810-F07A-1745-A2FB-0B27498B18CA}"/>
                </a:ext>
              </a:extLst>
            </p:cNvPr>
            <p:cNvSpPr txBox="1"/>
            <p:nvPr/>
          </p:nvSpPr>
          <p:spPr>
            <a:xfrm>
              <a:off x="2841908" y="2088094"/>
              <a:ext cx="2144356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Segoe Print" panose="02000800000000000000" pitchFamily="2" charset="0"/>
                </a:rPr>
                <a:t>How might we write program instructions for the K&amp;S using only 1’s and 0’s?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80D99AE3-9640-A341-83FA-140B92CC1DE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89490" y="1259076"/>
              <a:ext cx="649191" cy="682714"/>
            </a:xfrm>
            <a:prstGeom prst="rect">
              <a:avLst/>
            </a:prstGeom>
          </p:spPr>
        </p:pic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7626E3E2-121C-3A48-BCDB-D0E664091C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5290" y="859516"/>
            <a:ext cx="6834400" cy="4440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4601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CFAE83B-E1D3-F94E-9C0C-301607CDB6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-111966" y="2241413"/>
            <a:ext cx="2696546" cy="2544900"/>
          </a:xfrm>
        </p:spPr>
        <p:txBody>
          <a:bodyPr/>
          <a:lstStyle/>
          <a:p>
            <a:r>
              <a:rPr lang="en-US" sz="1800" b="1" i="1" dirty="0"/>
              <a:t>Microinstructions</a:t>
            </a:r>
            <a:r>
              <a:rPr lang="en-US" dirty="0"/>
              <a:t> are an </a:t>
            </a:r>
            <a:r>
              <a:rPr lang="en-US" i="1" u="sng" dirty="0"/>
              <a:t>abstraction</a:t>
            </a:r>
            <a:r>
              <a:rPr lang="en-US" dirty="0"/>
              <a:t> for the machine configuration.</a:t>
            </a:r>
          </a:p>
          <a:p>
            <a:pPr lvl="1"/>
            <a:r>
              <a:rPr lang="en-US" dirty="0"/>
              <a:t>0’s and 1’s encode the knob and switch positions and the memory RW address.</a:t>
            </a:r>
          </a:p>
          <a:p>
            <a:r>
              <a:rPr lang="en-US" dirty="0"/>
              <a:t>A </a:t>
            </a:r>
            <a:r>
              <a:rPr lang="en-US" b="1" i="1" dirty="0"/>
              <a:t>micro-program</a:t>
            </a:r>
            <a:r>
              <a:rPr lang="en-US" dirty="0"/>
              <a:t> is a sequence of micro-instructions.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05253F-D411-C843-B5DC-F5C27DFDBF23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E254D74D-04A3-DC41-85BE-66EE1B054D78}" type="slidenum">
              <a:rPr lang="en-US" altLang="en-US" smtClean="0"/>
              <a:pPr>
                <a:defRPr/>
              </a:pPr>
              <a:t>9</a:t>
            </a:fld>
            <a:endParaRPr lang="en-US" alt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674F018-B763-8C4B-8665-3609E513FF44}"/>
              </a:ext>
            </a:extLst>
          </p:cNvPr>
          <p:cNvSpPr txBox="1">
            <a:spLocks/>
          </p:cNvSpPr>
          <p:nvPr/>
        </p:nvSpPr>
        <p:spPr bwMode="auto">
          <a:xfrm>
            <a:off x="2655660" y="153366"/>
            <a:ext cx="5294022" cy="64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spcFirstLastPara="1" vert="horz" wrap="square" lIns="91425" tIns="91425" rIns="91425" bIns="91425" numCol="1" anchor="b" anchorCtr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lvl="0" algn="l" rtl="0" eaLnBrk="1" fontAlgn="base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 panose="020B0604020202020204" pitchFamily="34" charset="0"/>
              <a:buNone/>
              <a:defRPr sz="2400">
                <a:solidFill>
                  <a:srgbClr val="174769"/>
                </a:solidFill>
                <a:latin typeface="Arial"/>
                <a:ea typeface="Arial"/>
                <a:cs typeface="Arial"/>
                <a:sym typeface="Arial" panose="020B0604020202020204" pitchFamily="34" charset="0"/>
              </a:defRPr>
            </a:lvl1pPr>
            <a:lvl2pPr lvl="1" algn="l" rtl="0" eaLnBrk="1" fontAlgn="base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 panose="020B0604020202020204" pitchFamily="34" charset="0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 panose="020B0604020202020204" pitchFamily="34" charset="0"/>
              </a:defRPr>
            </a:lvl2pPr>
            <a:lvl3pPr lvl="2" algn="l" rtl="0" eaLnBrk="1" fontAlgn="base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 panose="020B0604020202020204" pitchFamily="34" charset="0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 panose="020B0604020202020204" pitchFamily="34" charset="0"/>
              </a:defRPr>
            </a:lvl3pPr>
            <a:lvl4pPr lvl="3" algn="l" rtl="0" eaLnBrk="1" fontAlgn="base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 panose="020B0604020202020204" pitchFamily="34" charset="0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 panose="020B0604020202020204" pitchFamily="34" charset="0"/>
              </a:defRPr>
            </a:lvl4pPr>
            <a:lvl5pPr lvl="4" algn="l" rtl="0" eaLnBrk="1" fontAlgn="base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 panose="020B0604020202020204" pitchFamily="34" charset="0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 panose="020B0604020202020204" pitchFamily="34" charset="0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kern="0" dirty="0"/>
              <a:t>The Knob and Switch Computer (v3)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CFA190D-1FAF-3B40-BD6B-F5552DFEA7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8229" y="923731"/>
            <a:ext cx="7143756" cy="4494503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986A0219-130C-7444-BE9A-EDAEEDE252E8}"/>
              </a:ext>
            </a:extLst>
          </p:cNvPr>
          <p:cNvSpPr/>
          <p:nvPr/>
        </p:nvSpPr>
        <p:spPr>
          <a:xfrm>
            <a:off x="2518585" y="1940766"/>
            <a:ext cx="2053415" cy="272654"/>
          </a:xfrm>
          <a:prstGeom prst="rect">
            <a:avLst/>
          </a:prstGeom>
          <a:solidFill>
            <a:srgbClr val="FFFF0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5368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theme/theme1.xml><?xml version="1.0" encoding="utf-8"?>
<a:theme xmlns:a="http://schemas.openxmlformats.org/drawingml/2006/main" name="Imogen template">
  <a:themeElements>
    <a:clrScheme name="Custom 347">
      <a:dk1>
        <a:srgbClr val="FFFFFF"/>
      </a:dk1>
      <a:lt1>
        <a:srgbClr val="0E293C"/>
      </a:lt1>
      <a:dk2>
        <a:srgbClr val="BBC9D3"/>
      </a:dk2>
      <a:lt2>
        <a:srgbClr val="184769"/>
      </a:lt2>
      <a:accent1>
        <a:srgbClr val="00E1C6"/>
      </a:accent1>
      <a:accent2>
        <a:srgbClr val="19BBD5"/>
      </a:accent2>
      <a:accent3>
        <a:srgbClr val="2C9DDE"/>
      </a:accent3>
      <a:accent4>
        <a:srgbClr val="3274E1"/>
      </a:accent4>
      <a:accent5>
        <a:srgbClr val="4C4ED5"/>
      </a:accent5>
      <a:accent6>
        <a:srgbClr val="5CF55F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34" id="{6475C7BA-193F-8D40-9BC7-4EE18987D725}" vid="{AD7D93E2-41FE-5346-B4E7-4DF8374CE745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347">
    <a:dk1>
      <a:srgbClr val="FFFFFF"/>
    </a:dk1>
    <a:lt1>
      <a:srgbClr val="0E293C"/>
    </a:lt1>
    <a:dk2>
      <a:srgbClr val="BBC9D3"/>
    </a:dk2>
    <a:lt2>
      <a:srgbClr val="184769"/>
    </a:lt2>
    <a:accent1>
      <a:srgbClr val="00E1C6"/>
    </a:accent1>
    <a:accent2>
      <a:srgbClr val="19BBD5"/>
    </a:accent2>
    <a:accent3>
      <a:srgbClr val="2C9DDE"/>
    </a:accent3>
    <a:accent4>
      <a:srgbClr val="3274E1"/>
    </a:accent4>
    <a:accent5>
      <a:srgbClr val="4C4ED5"/>
    </a:accent5>
    <a:accent6>
      <a:srgbClr val="5CF55F"/>
    </a:accent6>
    <a:hlink>
      <a:srgbClr val="1155CC"/>
    </a:hlink>
    <a:folHlink>
      <a:srgbClr val="6611CC"/>
    </a:folHlink>
  </a:clrScheme>
</a:themeOverride>
</file>

<file path=ppt/theme/themeOverride2.xml><?xml version="1.0" encoding="utf-8"?>
<a:themeOverride xmlns:a="http://schemas.openxmlformats.org/drawingml/2006/main">
  <a:clrScheme name="Custom 347">
    <a:dk1>
      <a:srgbClr val="FFFFFF"/>
    </a:dk1>
    <a:lt1>
      <a:srgbClr val="0E293C"/>
    </a:lt1>
    <a:dk2>
      <a:srgbClr val="BBC9D3"/>
    </a:dk2>
    <a:lt2>
      <a:srgbClr val="184769"/>
    </a:lt2>
    <a:accent1>
      <a:srgbClr val="00E1C6"/>
    </a:accent1>
    <a:accent2>
      <a:srgbClr val="19BBD5"/>
    </a:accent2>
    <a:accent3>
      <a:srgbClr val="2C9DDE"/>
    </a:accent3>
    <a:accent4>
      <a:srgbClr val="3274E1"/>
    </a:accent4>
    <a:accent5>
      <a:srgbClr val="4C4ED5"/>
    </a:accent5>
    <a:accent6>
      <a:srgbClr val="5CF55F"/>
    </a:accent6>
    <a:hlink>
      <a:srgbClr val="1155CC"/>
    </a:hlink>
    <a:folHlink>
      <a:srgbClr val="6611CC"/>
    </a:folHlink>
  </a:clrScheme>
</a:themeOverride>
</file>

<file path=ppt/theme/themeOverride3.xml><?xml version="1.0" encoding="utf-8"?>
<a:themeOverride xmlns:a="http://schemas.openxmlformats.org/drawingml/2006/main">
  <a:clrScheme name="Custom 347">
    <a:dk1>
      <a:srgbClr val="FFFFFF"/>
    </a:dk1>
    <a:lt1>
      <a:srgbClr val="0E293C"/>
    </a:lt1>
    <a:dk2>
      <a:srgbClr val="BBC9D3"/>
    </a:dk2>
    <a:lt2>
      <a:srgbClr val="184769"/>
    </a:lt2>
    <a:accent1>
      <a:srgbClr val="00E1C6"/>
    </a:accent1>
    <a:accent2>
      <a:srgbClr val="19BBD5"/>
    </a:accent2>
    <a:accent3>
      <a:srgbClr val="2C9DDE"/>
    </a:accent3>
    <a:accent4>
      <a:srgbClr val="3274E1"/>
    </a:accent4>
    <a:accent5>
      <a:srgbClr val="4C4ED5"/>
    </a:accent5>
    <a:accent6>
      <a:srgbClr val="5CF55F"/>
    </a:accent6>
    <a:hlink>
      <a:srgbClr val="1155CC"/>
    </a:hlink>
    <a:folHlink>
      <a:srgbClr val="6611CC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Imogen template</Template>
  <TotalTime>2771</TotalTime>
  <Words>2027</Words>
  <Application>Microsoft Macintosh PowerPoint</Application>
  <PresentationFormat>On-screen Show (16:9)</PresentationFormat>
  <Paragraphs>226</Paragraphs>
  <Slides>12</Slides>
  <Notes>12</Notes>
  <HiddenSlides>2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Helvetica Neue</vt:lpstr>
      <vt:lpstr>Muli</vt:lpstr>
      <vt:lpstr>Nixie One</vt:lpstr>
      <vt:lpstr>Segoe Print</vt:lpstr>
      <vt:lpstr>Imogen template</vt:lpstr>
      <vt:lpstr>MA1 – A Microprogrammed Machine</vt:lpstr>
      <vt:lpstr>Machine Abstractions</vt:lpstr>
      <vt:lpstr>Early Electronic Computers</vt:lpstr>
      <vt:lpstr>The Knob and Switch Computer</vt:lpstr>
      <vt:lpstr>The Knob and Switch Computer Data Path</vt:lpstr>
      <vt:lpstr>Try It!</vt:lpstr>
      <vt:lpstr>Knob and Switch Computer with Main Memory</vt:lpstr>
      <vt:lpstr>Programming the K&amp;S?</vt:lpstr>
      <vt:lpstr>PowerPoint Presentation</vt:lpstr>
      <vt:lpstr>Acknowledgments</vt:lpstr>
      <vt:lpstr>The Knob and Switch Computer (v1)</vt:lpstr>
      <vt:lpstr>The Knob and Switch Computer (v1)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09 – A Micro Programmed Machine</dc:title>
  <dc:creator>Braught, Grant</dc:creator>
  <cp:lastModifiedBy>Braught, Grant</cp:lastModifiedBy>
  <cp:revision>146</cp:revision>
  <dcterms:created xsi:type="dcterms:W3CDTF">2020-09-06T13:16:03Z</dcterms:created>
  <dcterms:modified xsi:type="dcterms:W3CDTF">2023-02-10T16:11:36Z</dcterms:modified>
</cp:coreProperties>
</file>